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6" r:id="rId3"/>
  </p:sldMasterIdLst>
  <p:notesMasterIdLst>
    <p:notesMasterId r:id="rId33"/>
  </p:notesMasterIdLst>
  <p:sldIdLst>
    <p:sldId id="256" r:id="rId4"/>
    <p:sldId id="370" r:id="rId5"/>
    <p:sldId id="359" r:id="rId6"/>
    <p:sldId id="367" r:id="rId7"/>
    <p:sldId id="372" r:id="rId8"/>
    <p:sldId id="373" r:id="rId9"/>
    <p:sldId id="392" r:id="rId10"/>
    <p:sldId id="388" r:id="rId11"/>
    <p:sldId id="374" r:id="rId12"/>
    <p:sldId id="375" r:id="rId13"/>
    <p:sldId id="363" r:id="rId14"/>
    <p:sldId id="389" r:id="rId15"/>
    <p:sldId id="396" r:id="rId16"/>
    <p:sldId id="397" r:id="rId17"/>
    <p:sldId id="398" r:id="rId18"/>
    <p:sldId id="391" r:id="rId19"/>
    <p:sldId id="395" r:id="rId20"/>
    <p:sldId id="394" r:id="rId21"/>
    <p:sldId id="393" r:id="rId22"/>
    <p:sldId id="399" r:id="rId23"/>
    <p:sldId id="378" r:id="rId24"/>
    <p:sldId id="380" r:id="rId25"/>
    <p:sldId id="402" r:id="rId26"/>
    <p:sldId id="403" r:id="rId27"/>
    <p:sldId id="404" r:id="rId28"/>
    <p:sldId id="405" r:id="rId29"/>
    <p:sldId id="407" r:id="rId30"/>
    <p:sldId id="408" r:id="rId31"/>
    <p:sldId id="386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602" autoAdjust="0"/>
  </p:normalViewPr>
  <p:slideViewPr>
    <p:cSldViewPr>
      <p:cViewPr varScale="1">
        <p:scale>
          <a:sx n="85" d="100"/>
          <a:sy n="85" d="100"/>
        </p:scale>
        <p:origin x="1382" y="58"/>
      </p:cViewPr>
      <p:guideLst>
        <p:guide orient="horz" pos="2160"/>
        <p:guide pos="2880"/>
        <p:guide orient="horz" pos="210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5393-C970-49FE-BC1C-C48C8C4D4F25}" type="datetimeFigureOut">
              <a:rPr lang="de-DE" smtClean="0"/>
              <a:t>24.03.2015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F762F-18F0-4B6D-A924-C3B984A0CD2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23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89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7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44576-DD21-4605-8C39-EAC5BEE7CD9A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97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de-DE" dirty="0">
                <a:solidFill>
                  <a:srgbClr val="FF0000"/>
                </a:solidFill>
              </a:rPr>
              <a:t>bestanden, wenn sich keine Spaltlehre in eine Öffnung schieben lässt (das ist ein Rundstahl mit 10 mm Durchmesser und 200 mm Länge mit Griff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37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Abdichtung/Befestigung unten: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Fenster „knirsch“ in eine Raupe SP340 auf PR010 gesetzt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497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89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Das PIV in Velbert ist ein renommiertes und akkreditiertes Prüfinstitut für Beschlags-Technik.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Vorprüfung war bei WINK HAUS in Telgte.</a:t>
            </a: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Wir können sagen, dass wenn das Fenster selbst RC3 hat, es auch in unserem Vorwandmontage-System Typ 3 (120-200mm Ausladung) verbaut werden kann.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Typ 1 + 2 müssen erst noch (evtl. gutachterlich) überprüft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2F-18F0-4B6D-A924-C3B984A0CD24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91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357718"/>
          </a:xfrm>
        </p:spPr>
        <p:txBody>
          <a:bodyPr/>
          <a:lstStyle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2885437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51248"/>
          </a:xfrm>
          <a:prstGeom prst="rect">
            <a:avLst/>
          </a:prstGeom>
        </p:spPr>
      </p:pic>
      <p:sp>
        <p:nvSpPr>
          <p:cNvPr id="23" name="Freihandform 22"/>
          <p:cNvSpPr/>
          <p:nvPr/>
        </p:nvSpPr>
        <p:spPr bwMode="white">
          <a:xfrm>
            <a:off x="1" y="3857628"/>
            <a:ext cx="6156543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13000">
                <a:schemeClr val="accent2"/>
              </a:gs>
              <a:gs pos="51000">
                <a:schemeClr val="accent1">
                  <a:alpha val="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0" y="4071942"/>
            <a:ext cx="9144000" cy="2786058"/>
          </a:xfrm>
          <a:custGeom>
            <a:avLst/>
            <a:gdLst>
              <a:gd name="connsiteX0" fmla="*/ 0 w 9144000"/>
              <a:gd name="connsiteY0" fmla="*/ 0 h 2214554"/>
              <a:gd name="connsiteX1" fmla="*/ 9144000 w 9144000"/>
              <a:gd name="connsiteY1" fmla="*/ 0 h 2214554"/>
              <a:gd name="connsiteX2" fmla="*/ 9144000 w 9144000"/>
              <a:gd name="connsiteY2" fmla="*/ 2214554 h 2214554"/>
              <a:gd name="connsiteX3" fmla="*/ 0 w 9144000"/>
              <a:gd name="connsiteY3" fmla="*/ 2214554 h 2214554"/>
              <a:gd name="connsiteX4" fmla="*/ 0 w 9144000"/>
              <a:gd name="connsiteY4" fmla="*/ 0 h 2214554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86058">
                <a:moveTo>
                  <a:pt x="0" y="571504"/>
                </a:moveTo>
                <a:lnTo>
                  <a:pt x="9144000" y="0"/>
                </a:lnTo>
                <a:lnTo>
                  <a:pt x="9144000" y="2786058"/>
                </a:lnTo>
                <a:lnTo>
                  <a:pt x="0" y="2786058"/>
                </a:lnTo>
                <a:lnTo>
                  <a:pt x="0" y="571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ihandform 20"/>
          <p:cNvSpPr/>
          <p:nvPr/>
        </p:nvSpPr>
        <p:spPr bwMode="white">
          <a:xfrm>
            <a:off x="6000761" y="4238139"/>
            <a:ext cx="587491" cy="2619863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2143734 w 9144000"/>
              <a:gd name="connsiteY0" fmla="*/ 70436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2143734 w 9144000"/>
              <a:gd name="connsiteY4" fmla="*/ 70436 h 5329193"/>
              <a:gd name="connsiteX0" fmla="*/ 2143734 w 9144000"/>
              <a:gd name="connsiteY0" fmla="*/ 0 h 5330671"/>
              <a:gd name="connsiteX1" fmla="*/ 8900535 w 9144000"/>
              <a:gd name="connsiteY1" fmla="*/ 1478 h 5330671"/>
              <a:gd name="connsiteX2" fmla="*/ 9144000 w 9144000"/>
              <a:gd name="connsiteY2" fmla="*/ 5330303 h 5330671"/>
              <a:gd name="connsiteX3" fmla="*/ 0 w 9144000"/>
              <a:gd name="connsiteY3" fmla="*/ 5330671 h 5330671"/>
              <a:gd name="connsiteX4" fmla="*/ 2143734 w 9144000"/>
              <a:gd name="connsiteY4" fmla="*/ 0 h 5330671"/>
              <a:gd name="connsiteX0" fmla="*/ 2143734 w 9144000"/>
              <a:gd name="connsiteY0" fmla="*/ 50824 h 5381495"/>
              <a:gd name="connsiteX1" fmla="*/ 8468813 w 9144000"/>
              <a:gd name="connsiteY1" fmla="*/ 0 h 5381495"/>
              <a:gd name="connsiteX2" fmla="*/ 9144000 w 9144000"/>
              <a:gd name="connsiteY2" fmla="*/ 5381127 h 5381495"/>
              <a:gd name="connsiteX3" fmla="*/ 0 w 9144000"/>
              <a:gd name="connsiteY3" fmla="*/ 5381495 h 5381495"/>
              <a:gd name="connsiteX4" fmla="*/ 2143734 w 9144000"/>
              <a:gd name="connsiteY4" fmla="*/ 50824 h 5381495"/>
              <a:gd name="connsiteX0" fmla="*/ 2143734 w 10718672"/>
              <a:gd name="connsiteY0" fmla="*/ 50824 h 5381497"/>
              <a:gd name="connsiteX1" fmla="*/ 8468813 w 10718672"/>
              <a:gd name="connsiteY1" fmla="*/ 0 h 5381497"/>
              <a:gd name="connsiteX2" fmla="*/ 10718672 w 10718672"/>
              <a:gd name="connsiteY2" fmla="*/ 5381497 h 5381497"/>
              <a:gd name="connsiteX3" fmla="*/ 0 w 10718672"/>
              <a:gd name="connsiteY3" fmla="*/ 5381495 h 5381497"/>
              <a:gd name="connsiteX4" fmla="*/ 2143734 w 10718672"/>
              <a:gd name="connsiteY4" fmla="*/ 50824 h 5381497"/>
              <a:gd name="connsiteX0" fmla="*/ 2143734 w 10958529"/>
              <a:gd name="connsiteY0" fmla="*/ 50824 h 5381497"/>
              <a:gd name="connsiteX1" fmla="*/ 8468813 w 10958529"/>
              <a:gd name="connsiteY1" fmla="*/ 0 h 5381497"/>
              <a:gd name="connsiteX2" fmla="*/ 10958529 w 10958529"/>
              <a:gd name="connsiteY2" fmla="*/ 5381497 h 5381497"/>
              <a:gd name="connsiteX3" fmla="*/ 0 w 10958529"/>
              <a:gd name="connsiteY3" fmla="*/ 5381495 h 5381497"/>
              <a:gd name="connsiteX4" fmla="*/ 2143734 w 10958529"/>
              <a:gd name="connsiteY4" fmla="*/ 50824 h 5381497"/>
              <a:gd name="connsiteX0" fmla="*/ 15 w 8814810"/>
              <a:gd name="connsiteY0" fmla="*/ 50824 h 5381497"/>
              <a:gd name="connsiteX1" fmla="*/ 6325094 w 8814810"/>
              <a:gd name="connsiteY1" fmla="*/ 0 h 5381497"/>
              <a:gd name="connsiteX2" fmla="*/ 8814810 w 8814810"/>
              <a:gd name="connsiteY2" fmla="*/ 5381497 h 5381497"/>
              <a:gd name="connsiteX3" fmla="*/ 0 w 8814810"/>
              <a:gd name="connsiteY3" fmla="*/ 5381497 h 5381497"/>
              <a:gd name="connsiteX4" fmla="*/ 15 w 8814810"/>
              <a:gd name="connsiteY4" fmla="*/ 50824 h 5381497"/>
              <a:gd name="connsiteX0" fmla="*/ 15 w 8814810"/>
              <a:gd name="connsiteY0" fmla="*/ 26478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15 w 8814810"/>
              <a:gd name="connsiteY4" fmla="*/ 26478 h 5357151"/>
              <a:gd name="connsiteX0" fmla="*/ 0 w 8814810"/>
              <a:gd name="connsiteY0" fmla="*/ 98395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0 w 8814810"/>
              <a:gd name="connsiteY4" fmla="*/ 98395 h 5357151"/>
              <a:gd name="connsiteX0" fmla="*/ 35725 w 8814810"/>
              <a:gd name="connsiteY0" fmla="*/ 64310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64310 h 5357151"/>
              <a:gd name="connsiteX0" fmla="*/ 35725 w 8814810"/>
              <a:gd name="connsiteY0" fmla="*/ 44833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44833 h 5357151"/>
              <a:gd name="connsiteX0" fmla="*/ 35725 w 8814810"/>
              <a:gd name="connsiteY0" fmla="*/ 59439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59439 h 535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810" h="5357151">
                <a:moveTo>
                  <a:pt x="35725" y="59439"/>
                </a:moveTo>
                <a:lnTo>
                  <a:pt x="6360819" y="0"/>
                </a:lnTo>
                <a:lnTo>
                  <a:pt x="8814810" y="5357151"/>
                </a:lnTo>
                <a:lnTo>
                  <a:pt x="0" y="5357151"/>
                </a:lnTo>
                <a:lnTo>
                  <a:pt x="35725" y="594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8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ihandform 19"/>
          <p:cNvSpPr/>
          <p:nvPr/>
        </p:nvSpPr>
        <p:spPr bwMode="white">
          <a:xfrm>
            <a:off x="0" y="4263716"/>
            <a:ext cx="6181595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857760"/>
            <a:ext cx="5357850" cy="857256"/>
          </a:xfrm>
        </p:spPr>
        <p:txBody>
          <a:bodyPr anchor="b" anchorCtr="0"/>
          <a:lstStyle>
            <a:lvl1pPr>
              <a:lnSpc>
                <a:spcPts val="2625"/>
              </a:lnSpc>
              <a:spcAft>
                <a:spcPts val="0"/>
              </a:spcAft>
              <a:defRPr sz="2475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58" y="5823652"/>
            <a:ext cx="5357850" cy="815281"/>
          </a:xfrm>
        </p:spPr>
        <p:txBody>
          <a:bodyPr/>
          <a:lstStyle>
            <a:lvl1pPr marL="0" indent="0" algn="l">
              <a:lnSpc>
                <a:spcPts val="1575"/>
              </a:lnSpc>
              <a:spcBef>
                <a:spcPts val="0"/>
              </a:spcBef>
              <a:buNone/>
              <a:defRPr sz="127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6" name="Grafik 15" descr="illbruck_tagline_RGB_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4182" y="5689078"/>
            <a:ext cx="2188369" cy="954230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>
          <a:xfrm>
            <a:off x="5993617" y="3855246"/>
            <a:ext cx="426246" cy="409577"/>
          </a:xfrm>
          <a:custGeom>
            <a:avLst/>
            <a:gdLst>
              <a:gd name="connsiteX0" fmla="*/ 0 w 428628"/>
              <a:gd name="connsiteY0" fmla="*/ 285752 h 285752"/>
              <a:gd name="connsiteX1" fmla="*/ 214314 w 428628"/>
              <a:gd name="connsiteY1" fmla="*/ 0 h 285752"/>
              <a:gd name="connsiteX2" fmla="*/ 428628 w 428628"/>
              <a:gd name="connsiteY2" fmla="*/ 285752 h 285752"/>
              <a:gd name="connsiteX3" fmla="*/ 0 w 428628"/>
              <a:gd name="connsiteY3" fmla="*/ 285752 h 285752"/>
              <a:gd name="connsiteX0" fmla="*/ 0 w 428628"/>
              <a:gd name="connsiteY0" fmla="*/ 285752 h 428628"/>
              <a:gd name="connsiteX1" fmla="*/ 214314 w 428628"/>
              <a:gd name="connsiteY1" fmla="*/ 0 h 428628"/>
              <a:gd name="connsiteX2" fmla="*/ 428628 w 428628"/>
              <a:gd name="connsiteY2" fmla="*/ 428628 h 428628"/>
              <a:gd name="connsiteX3" fmla="*/ 0 w 428628"/>
              <a:gd name="connsiteY3" fmla="*/ 285752 h 428628"/>
              <a:gd name="connsiteX0" fmla="*/ 0 w 559597"/>
              <a:gd name="connsiteY0" fmla="*/ 285752 h 433391"/>
              <a:gd name="connsiteX1" fmla="*/ 214314 w 559597"/>
              <a:gd name="connsiteY1" fmla="*/ 0 h 433391"/>
              <a:gd name="connsiteX2" fmla="*/ 559597 w 559597"/>
              <a:gd name="connsiteY2" fmla="*/ 433391 h 433391"/>
              <a:gd name="connsiteX3" fmla="*/ 0 w 559597"/>
              <a:gd name="connsiteY3" fmla="*/ 285752 h 433391"/>
              <a:gd name="connsiteX0" fmla="*/ 0 w 392909"/>
              <a:gd name="connsiteY0" fmla="*/ 464345 h 464345"/>
              <a:gd name="connsiteX1" fmla="*/ 47626 w 392909"/>
              <a:gd name="connsiteY1" fmla="*/ 0 h 464345"/>
              <a:gd name="connsiteX2" fmla="*/ 392909 w 392909"/>
              <a:gd name="connsiteY2" fmla="*/ 433391 h 464345"/>
              <a:gd name="connsiteX3" fmla="*/ 0 w 392909"/>
              <a:gd name="connsiteY3" fmla="*/ 464345 h 464345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64335 h 395289"/>
              <a:gd name="connsiteX3" fmla="*/ 30956 w 423865"/>
              <a:gd name="connsiteY3" fmla="*/ 395289 h 395289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73860 h 395289"/>
              <a:gd name="connsiteX3" fmla="*/ 30956 w 423865"/>
              <a:gd name="connsiteY3" fmla="*/ 395289 h 395289"/>
              <a:gd name="connsiteX0" fmla="*/ 30956 w 426246"/>
              <a:gd name="connsiteY0" fmla="*/ 395289 h 395289"/>
              <a:gd name="connsiteX1" fmla="*/ 0 w 426246"/>
              <a:gd name="connsiteY1" fmla="*/ 0 h 395289"/>
              <a:gd name="connsiteX2" fmla="*/ 426246 w 426246"/>
              <a:gd name="connsiteY2" fmla="*/ 388148 h 395289"/>
              <a:gd name="connsiteX3" fmla="*/ 30956 w 426246"/>
              <a:gd name="connsiteY3" fmla="*/ 395289 h 395289"/>
              <a:gd name="connsiteX0" fmla="*/ 21431 w 426246"/>
              <a:gd name="connsiteY0" fmla="*/ 409577 h 409577"/>
              <a:gd name="connsiteX1" fmla="*/ 0 w 426246"/>
              <a:gd name="connsiteY1" fmla="*/ 0 h 409577"/>
              <a:gd name="connsiteX2" fmla="*/ 426246 w 426246"/>
              <a:gd name="connsiteY2" fmla="*/ 388148 h 409577"/>
              <a:gd name="connsiteX3" fmla="*/ 21431 w 426246"/>
              <a:gd name="connsiteY3" fmla="*/ 409577 h 4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46" h="409577">
                <a:moveTo>
                  <a:pt x="21431" y="409577"/>
                </a:moveTo>
                <a:lnTo>
                  <a:pt x="0" y="0"/>
                </a:lnTo>
                <a:lnTo>
                  <a:pt x="426246" y="388148"/>
                </a:lnTo>
                <a:lnTo>
                  <a:pt x="21431" y="4095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4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9" y="1643050"/>
            <a:ext cx="8429684" cy="4357718"/>
          </a:xfrm>
        </p:spPr>
        <p:txBody>
          <a:bodyPr/>
          <a:lstStyle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875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nd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1643050"/>
            <a:ext cx="4071966" cy="4357718"/>
          </a:xfrm>
        </p:spPr>
        <p:txBody>
          <a:bodyPr/>
          <a:lstStyle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1" y="1703295"/>
            <a:ext cx="4429124" cy="4583225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019574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0580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459457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9144000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468801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07548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2949388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3143241" y="1688125"/>
            <a:ext cx="2857520" cy="4401043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5892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6191678" y="1688124"/>
            <a:ext cx="2952323" cy="4224724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2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3551921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428604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7159" y="1500174"/>
            <a:ext cx="6715172" cy="357190"/>
          </a:xfr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1200" b="1"/>
            </a:lvl1pPr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Grafik 12" descr="ti_RGB_dunk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0" y="2016912"/>
            <a:ext cx="1078736" cy="349423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357159" y="2428868"/>
            <a:ext cx="2714644" cy="2000264"/>
          </a:xfr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975" b="0"/>
            </a:lvl1pPr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558670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8811"/>
          <a:stretch/>
        </p:blipFill>
        <p:spPr>
          <a:xfrm>
            <a:off x="-2047" y="2272383"/>
            <a:ext cx="9144000" cy="486916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3551" y="6790577"/>
            <a:ext cx="8216900" cy="352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257940" cy="1143008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Bild 7" descr="ti_RGB_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4401" y="212402"/>
            <a:ext cx="1515035" cy="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26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558242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38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Subline sepa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503424"/>
          </a:xfr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8" y="1643050"/>
            <a:ext cx="8429684" cy="4357718"/>
          </a:xfrm>
        </p:spPr>
        <p:txBody>
          <a:bodyPr/>
          <a:lstStyle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57158" y="857232"/>
            <a:ext cx="6715125" cy="357188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0"/>
          </p:nvPr>
        </p:nvSpPr>
        <p:spPr>
          <a:xfrm>
            <a:off x="252433" y="4000518"/>
            <a:ext cx="6748460" cy="20002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700" cap="small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996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232" y="1892381"/>
            <a:ext cx="7924800" cy="401637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3810000"/>
          </a:xfrm>
        </p:spPr>
        <p:txBody>
          <a:bodyPr/>
          <a:lstStyle>
            <a:lvl1pPr>
              <a:buClr>
                <a:srgbClr val="1B9F80"/>
              </a:buClr>
              <a:defRPr/>
            </a:lvl1pPr>
            <a:lvl2pPr>
              <a:buClr>
                <a:srgbClr val="1B9F80"/>
              </a:buClr>
              <a:buFont typeface="Wingdings" pitchFamily="2" charset="2"/>
              <a:buChar char="Ø"/>
              <a:defRPr/>
            </a:lvl2pPr>
            <a:lvl3pPr>
              <a:buClr>
                <a:srgbClr val="1B9F80"/>
              </a:buClr>
              <a:defRPr/>
            </a:lvl3pPr>
            <a:lvl4pPr>
              <a:buClr>
                <a:srgbClr val="1B9F80"/>
              </a:buClr>
              <a:defRPr/>
            </a:lvl4pPr>
            <a:lvl5pPr>
              <a:buClr>
                <a:srgbClr val="1B9F80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7946308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686568" cy="1143008"/>
          </a:xfrm>
        </p:spPr>
        <p:txBody>
          <a:bodyPr/>
          <a:lstStyle>
            <a:lvl1pPr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31328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9" y="357166"/>
            <a:ext cx="6715172" cy="107157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232" y="1892381"/>
            <a:ext cx="7924800" cy="401637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3810000"/>
          </a:xfrm>
        </p:spPr>
        <p:txBody>
          <a:bodyPr/>
          <a:lstStyle>
            <a:lvl1pPr>
              <a:buClr>
                <a:srgbClr val="1B9F80"/>
              </a:buClr>
              <a:defRPr/>
            </a:lvl1pPr>
            <a:lvl2pPr>
              <a:buClr>
                <a:srgbClr val="1B9F80"/>
              </a:buClr>
              <a:buFont typeface="Wingdings" pitchFamily="2" charset="2"/>
              <a:buChar char="Ø"/>
              <a:defRPr/>
            </a:lvl2pPr>
            <a:lvl3pPr>
              <a:buClr>
                <a:srgbClr val="1B9F80"/>
              </a:buClr>
              <a:defRPr/>
            </a:lvl3pPr>
            <a:lvl4pPr>
              <a:buClr>
                <a:srgbClr val="1B9F80"/>
              </a:buClr>
              <a:defRPr/>
            </a:lvl4pPr>
            <a:lvl5pPr>
              <a:buClr>
                <a:srgbClr val="1B9F80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2574152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686568" cy="1143008"/>
          </a:xfrm>
        </p:spPr>
        <p:txBody>
          <a:bodyPr/>
          <a:lstStyle>
            <a:lvl1pPr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89180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pter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6491568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4C36DB-511A-40D7-AD76-4F48232A13B5}" type="datetimeFigureOut">
              <a:rPr lang="de-DE" smtClean="0">
                <a:solidFill>
                  <a:srgbClr val="4D4D4D"/>
                </a:solidFill>
              </a:rPr>
              <a:pPr/>
              <a:t>24.03.2015</a:t>
            </a:fld>
            <a:endParaRPr lang="de-DE">
              <a:solidFill>
                <a:srgbClr val="4D4D4D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4D4D4D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E566BA-AFEB-44E9-85EF-C09EB3F5AC9E}" type="slidenum">
              <a:rPr lang="de-DE" smtClean="0">
                <a:solidFill>
                  <a:srgbClr val="4D4D4D"/>
                </a:solidFill>
              </a:rPr>
              <a:pPr/>
              <a:t>‹Nr.›</a:t>
            </a:fld>
            <a:endParaRPr lang="de-DE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547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2885437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51248"/>
          </a:xfrm>
          <a:prstGeom prst="rect">
            <a:avLst/>
          </a:prstGeom>
        </p:spPr>
      </p:pic>
      <p:sp>
        <p:nvSpPr>
          <p:cNvPr id="23" name="Freihandform 22"/>
          <p:cNvSpPr/>
          <p:nvPr/>
        </p:nvSpPr>
        <p:spPr bwMode="white">
          <a:xfrm>
            <a:off x="1" y="3857628"/>
            <a:ext cx="6156543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13000">
                <a:schemeClr val="accent2"/>
              </a:gs>
              <a:gs pos="51000">
                <a:schemeClr val="accent1">
                  <a:alpha val="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0" y="4071942"/>
            <a:ext cx="9144000" cy="2786058"/>
          </a:xfrm>
          <a:custGeom>
            <a:avLst/>
            <a:gdLst>
              <a:gd name="connsiteX0" fmla="*/ 0 w 9144000"/>
              <a:gd name="connsiteY0" fmla="*/ 0 h 2214554"/>
              <a:gd name="connsiteX1" fmla="*/ 9144000 w 9144000"/>
              <a:gd name="connsiteY1" fmla="*/ 0 h 2214554"/>
              <a:gd name="connsiteX2" fmla="*/ 9144000 w 9144000"/>
              <a:gd name="connsiteY2" fmla="*/ 2214554 h 2214554"/>
              <a:gd name="connsiteX3" fmla="*/ 0 w 9144000"/>
              <a:gd name="connsiteY3" fmla="*/ 2214554 h 2214554"/>
              <a:gd name="connsiteX4" fmla="*/ 0 w 9144000"/>
              <a:gd name="connsiteY4" fmla="*/ 0 h 2214554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86058">
                <a:moveTo>
                  <a:pt x="0" y="571504"/>
                </a:moveTo>
                <a:lnTo>
                  <a:pt x="9144000" y="0"/>
                </a:lnTo>
                <a:lnTo>
                  <a:pt x="9144000" y="2786058"/>
                </a:lnTo>
                <a:lnTo>
                  <a:pt x="0" y="2786058"/>
                </a:lnTo>
                <a:lnTo>
                  <a:pt x="0" y="571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ihandform 20"/>
          <p:cNvSpPr/>
          <p:nvPr/>
        </p:nvSpPr>
        <p:spPr bwMode="white">
          <a:xfrm>
            <a:off x="6000761" y="4238139"/>
            <a:ext cx="587491" cy="2619863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2143734 w 9144000"/>
              <a:gd name="connsiteY0" fmla="*/ 70436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2143734 w 9144000"/>
              <a:gd name="connsiteY4" fmla="*/ 70436 h 5329193"/>
              <a:gd name="connsiteX0" fmla="*/ 2143734 w 9144000"/>
              <a:gd name="connsiteY0" fmla="*/ 0 h 5330671"/>
              <a:gd name="connsiteX1" fmla="*/ 8900535 w 9144000"/>
              <a:gd name="connsiteY1" fmla="*/ 1478 h 5330671"/>
              <a:gd name="connsiteX2" fmla="*/ 9144000 w 9144000"/>
              <a:gd name="connsiteY2" fmla="*/ 5330303 h 5330671"/>
              <a:gd name="connsiteX3" fmla="*/ 0 w 9144000"/>
              <a:gd name="connsiteY3" fmla="*/ 5330671 h 5330671"/>
              <a:gd name="connsiteX4" fmla="*/ 2143734 w 9144000"/>
              <a:gd name="connsiteY4" fmla="*/ 0 h 5330671"/>
              <a:gd name="connsiteX0" fmla="*/ 2143734 w 9144000"/>
              <a:gd name="connsiteY0" fmla="*/ 50824 h 5381495"/>
              <a:gd name="connsiteX1" fmla="*/ 8468813 w 9144000"/>
              <a:gd name="connsiteY1" fmla="*/ 0 h 5381495"/>
              <a:gd name="connsiteX2" fmla="*/ 9144000 w 9144000"/>
              <a:gd name="connsiteY2" fmla="*/ 5381127 h 5381495"/>
              <a:gd name="connsiteX3" fmla="*/ 0 w 9144000"/>
              <a:gd name="connsiteY3" fmla="*/ 5381495 h 5381495"/>
              <a:gd name="connsiteX4" fmla="*/ 2143734 w 9144000"/>
              <a:gd name="connsiteY4" fmla="*/ 50824 h 5381495"/>
              <a:gd name="connsiteX0" fmla="*/ 2143734 w 10718672"/>
              <a:gd name="connsiteY0" fmla="*/ 50824 h 5381497"/>
              <a:gd name="connsiteX1" fmla="*/ 8468813 w 10718672"/>
              <a:gd name="connsiteY1" fmla="*/ 0 h 5381497"/>
              <a:gd name="connsiteX2" fmla="*/ 10718672 w 10718672"/>
              <a:gd name="connsiteY2" fmla="*/ 5381497 h 5381497"/>
              <a:gd name="connsiteX3" fmla="*/ 0 w 10718672"/>
              <a:gd name="connsiteY3" fmla="*/ 5381495 h 5381497"/>
              <a:gd name="connsiteX4" fmla="*/ 2143734 w 10718672"/>
              <a:gd name="connsiteY4" fmla="*/ 50824 h 5381497"/>
              <a:gd name="connsiteX0" fmla="*/ 2143734 w 10958529"/>
              <a:gd name="connsiteY0" fmla="*/ 50824 h 5381497"/>
              <a:gd name="connsiteX1" fmla="*/ 8468813 w 10958529"/>
              <a:gd name="connsiteY1" fmla="*/ 0 h 5381497"/>
              <a:gd name="connsiteX2" fmla="*/ 10958529 w 10958529"/>
              <a:gd name="connsiteY2" fmla="*/ 5381497 h 5381497"/>
              <a:gd name="connsiteX3" fmla="*/ 0 w 10958529"/>
              <a:gd name="connsiteY3" fmla="*/ 5381495 h 5381497"/>
              <a:gd name="connsiteX4" fmla="*/ 2143734 w 10958529"/>
              <a:gd name="connsiteY4" fmla="*/ 50824 h 5381497"/>
              <a:gd name="connsiteX0" fmla="*/ 15 w 8814810"/>
              <a:gd name="connsiteY0" fmla="*/ 50824 h 5381497"/>
              <a:gd name="connsiteX1" fmla="*/ 6325094 w 8814810"/>
              <a:gd name="connsiteY1" fmla="*/ 0 h 5381497"/>
              <a:gd name="connsiteX2" fmla="*/ 8814810 w 8814810"/>
              <a:gd name="connsiteY2" fmla="*/ 5381497 h 5381497"/>
              <a:gd name="connsiteX3" fmla="*/ 0 w 8814810"/>
              <a:gd name="connsiteY3" fmla="*/ 5381497 h 5381497"/>
              <a:gd name="connsiteX4" fmla="*/ 15 w 8814810"/>
              <a:gd name="connsiteY4" fmla="*/ 50824 h 5381497"/>
              <a:gd name="connsiteX0" fmla="*/ 15 w 8814810"/>
              <a:gd name="connsiteY0" fmla="*/ 26478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15 w 8814810"/>
              <a:gd name="connsiteY4" fmla="*/ 26478 h 5357151"/>
              <a:gd name="connsiteX0" fmla="*/ 0 w 8814810"/>
              <a:gd name="connsiteY0" fmla="*/ 98395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0 w 8814810"/>
              <a:gd name="connsiteY4" fmla="*/ 98395 h 5357151"/>
              <a:gd name="connsiteX0" fmla="*/ 35725 w 8814810"/>
              <a:gd name="connsiteY0" fmla="*/ 64310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64310 h 5357151"/>
              <a:gd name="connsiteX0" fmla="*/ 35725 w 8814810"/>
              <a:gd name="connsiteY0" fmla="*/ 44833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44833 h 5357151"/>
              <a:gd name="connsiteX0" fmla="*/ 35725 w 8814810"/>
              <a:gd name="connsiteY0" fmla="*/ 59439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59439 h 535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810" h="5357151">
                <a:moveTo>
                  <a:pt x="35725" y="59439"/>
                </a:moveTo>
                <a:lnTo>
                  <a:pt x="6360819" y="0"/>
                </a:lnTo>
                <a:lnTo>
                  <a:pt x="8814810" y="5357151"/>
                </a:lnTo>
                <a:lnTo>
                  <a:pt x="0" y="5357151"/>
                </a:lnTo>
                <a:lnTo>
                  <a:pt x="35725" y="594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8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ihandform 19"/>
          <p:cNvSpPr/>
          <p:nvPr/>
        </p:nvSpPr>
        <p:spPr bwMode="white">
          <a:xfrm>
            <a:off x="0" y="4263716"/>
            <a:ext cx="6181595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857760"/>
            <a:ext cx="5357850" cy="857256"/>
          </a:xfrm>
        </p:spPr>
        <p:txBody>
          <a:bodyPr anchor="b" anchorCtr="0"/>
          <a:lstStyle>
            <a:lvl1pPr>
              <a:lnSpc>
                <a:spcPts val="2625"/>
              </a:lnSpc>
              <a:spcAft>
                <a:spcPts val="0"/>
              </a:spcAft>
              <a:defRPr sz="2475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58" y="5823652"/>
            <a:ext cx="5357850" cy="815281"/>
          </a:xfrm>
        </p:spPr>
        <p:txBody>
          <a:bodyPr/>
          <a:lstStyle>
            <a:lvl1pPr marL="0" indent="0" algn="l">
              <a:lnSpc>
                <a:spcPts val="1575"/>
              </a:lnSpc>
              <a:spcBef>
                <a:spcPts val="0"/>
              </a:spcBef>
              <a:buNone/>
              <a:defRPr sz="1275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6" name="Grafik 15" descr="illbruck_tagline_RGB_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4182" y="5689078"/>
            <a:ext cx="2188369" cy="954230"/>
          </a:xfrm>
          <a:prstGeom prst="rect">
            <a:avLst/>
          </a:prstGeom>
        </p:spPr>
      </p:pic>
      <p:sp>
        <p:nvSpPr>
          <p:cNvPr id="22" name="Freihandform 21"/>
          <p:cNvSpPr/>
          <p:nvPr/>
        </p:nvSpPr>
        <p:spPr>
          <a:xfrm>
            <a:off x="5993617" y="3855246"/>
            <a:ext cx="426246" cy="409577"/>
          </a:xfrm>
          <a:custGeom>
            <a:avLst/>
            <a:gdLst>
              <a:gd name="connsiteX0" fmla="*/ 0 w 428628"/>
              <a:gd name="connsiteY0" fmla="*/ 285752 h 285752"/>
              <a:gd name="connsiteX1" fmla="*/ 214314 w 428628"/>
              <a:gd name="connsiteY1" fmla="*/ 0 h 285752"/>
              <a:gd name="connsiteX2" fmla="*/ 428628 w 428628"/>
              <a:gd name="connsiteY2" fmla="*/ 285752 h 285752"/>
              <a:gd name="connsiteX3" fmla="*/ 0 w 428628"/>
              <a:gd name="connsiteY3" fmla="*/ 285752 h 285752"/>
              <a:gd name="connsiteX0" fmla="*/ 0 w 428628"/>
              <a:gd name="connsiteY0" fmla="*/ 285752 h 428628"/>
              <a:gd name="connsiteX1" fmla="*/ 214314 w 428628"/>
              <a:gd name="connsiteY1" fmla="*/ 0 h 428628"/>
              <a:gd name="connsiteX2" fmla="*/ 428628 w 428628"/>
              <a:gd name="connsiteY2" fmla="*/ 428628 h 428628"/>
              <a:gd name="connsiteX3" fmla="*/ 0 w 428628"/>
              <a:gd name="connsiteY3" fmla="*/ 285752 h 428628"/>
              <a:gd name="connsiteX0" fmla="*/ 0 w 559597"/>
              <a:gd name="connsiteY0" fmla="*/ 285752 h 433391"/>
              <a:gd name="connsiteX1" fmla="*/ 214314 w 559597"/>
              <a:gd name="connsiteY1" fmla="*/ 0 h 433391"/>
              <a:gd name="connsiteX2" fmla="*/ 559597 w 559597"/>
              <a:gd name="connsiteY2" fmla="*/ 433391 h 433391"/>
              <a:gd name="connsiteX3" fmla="*/ 0 w 559597"/>
              <a:gd name="connsiteY3" fmla="*/ 285752 h 433391"/>
              <a:gd name="connsiteX0" fmla="*/ 0 w 392909"/>
              <a:gd name="connsiteY0" fmla="*/ 464345 h 464345"/>
              <a:gd name="connsiteX1" fmla="*/ 47626 w 392909"/>
              <a:gd name="connsiteY1" fmla="*/ 0 h 464345"/>
              <a:gd name="connsiteX2" fmla="*/ 392909 w 392909"/>
              <a:gd name="connsiteY2" fmla="*/ 433391 h 464345"/>
              <a:gd name="connsiteX3" fmla="*/ 0 w 392909"/>
              <a:gd name="connsiteY3" fmla="*/ 464345 h 464345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64335 h 395289"/>
              <a:gd name="connsiteX3" fmla="*/ 30956 w 423865"/>
              <a:gd name="connsiteY3" fmla="*/ 395289 h 395289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73860 h 395289"/>
              <a:gd name="connsiteX3" fmla="*/ 30956 w 423865"/>
              <a:gd name="connsiteY3" fmla="*/ 395289 h 395289"/>
              <a:gd name="connsiteX0" fmla="*/ 30956 w 426246"/>
              <a:gd name="connsiteY0" fmla="*/ 395289 h 395289"/>
              <a:gd name="connsiteX1" fmla="*/ 0 w 426246"/>
              <a:gd name="connsiteY1" fmla="*/ 0 h 395289"/>
              <a:gd name="connsiteX2" fmla="*/ 426246 w 426246"/>
              <a:gd name="connsiteY2" fmla="*/ 388148 h 395289"/>
              <a:gd name="connsiteX3" fmla="*/ 30956 w 426246"/>
              <a:gd name="connsiteY3" fmla="*/ 395289 h 395289"/>
              <a:gd name="connsiteX0" fmla="*/ 21431 w 426246"/>
              <a:gd name="connsiteY0" fmla="*/ 409577 h 409577"/>
              <a:gd name="connsiteX1" fmla="*/ 0 w 426246"/>
              <a:gd name="connsiteY1" fmla="*/ 0 h 409577"/>
              <a:gd name="connsiteX2" fmla="*/ 426246 w 426246"/>
              <a:gd name="connsiteY2" fmla="*/ 388148 h 409577"/>
              <a:gd name="connsiteX3" fmla="*/ 21431 w 426246"/>
              <a:gd name="connsiteY3" fmla="*/ 409577 h 4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46" h="409577">
                <a:moveTo>
                  <a:pt x="21431" y="409577"/>
                </a:moveTo>
                <a:lnTo>
                  <a:pt x="0" y="0"/>
                </a:lnTo>
                <a:lnTo>
                  <a:pt x="426246" y="388148"/>
                </a:lnTo>
                <a:lnTo>
                  <a:pt x="21431" y="4095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147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59" y="1643050"/>
            <a:ext cx="8429684" cy="4357718"/>
          </a:xfrm>
        </p:spPr>
        <p:txBody>
          <a:bodyPr/>
          <a:lstStyle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1022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nd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1643050"/>
            <a:ext cx="4071966" cy="4357718"/>
          </a:xfrm>
        </p:spPr>
        <p:txBody>
          <a:bodyPr/>
          <a:lstStyle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1" y="1703295"/>
            <a:ext cx="4429124" cy="4583225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019574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380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4876" y="1643050"/>
            <a:ext cx="4071966" cy="4357718"/>
          </a:xfrm>
        </p:spPr>
        <p:txBody>
          <a:bodyPr/>
          <a:lstStyle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703295"/>
            <a:ext cx="4429124" cy="4583225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019574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98080395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9144000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468801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50361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025" b="1">
                <a:solidFill>
                  <a:schemeClr val="tx2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2949388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3143241" y="1688125"/>
            <a:ext cx="2857520" cy="4401043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5892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6191678" y="1688124"/>
            <a:ext cx="2952323" cy="4224724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1120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5345063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428604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7159" y="1500174"/>
            <a:ext cx="6715172" cy="357190"/>
          </a:xfr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1200" b="1"/>
            </a:lvl1pPr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Grafik 12" descr="ti_RGB_dunkel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0" y="2016912"/>
            <a:ext cx="1078736" cy="349423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357159" y="2428868"/>
            <a:ext cx="2714644" cy="2000264"/>
          </a:xfrm>
        </p:spPr>
        <p:txBody>
          <a:bodyPr/>
          <a:lstStyle>
            <a:lvl1pPr>
              <a:lnSpc>
                <a:spcPts val="1350"/>
              </a:lnSpc>
              <a:spcBef>
                <a:spcPts val="0"/>
              </a:spcBef>
              <a:defRPr sz="975" b="0"/>
            </a:lvl1pPr>
            <a:lvl3pPr marL="271463" indent="-135731"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662779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8811"/>
          <a:stretch/>
        </p:blipFill>
        <p:spPr>
          <a:xfrm>
            <a:off x="-2047" y="2272383"/>
            <a:ext cx="9144000" cy="486916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63551" y="6790577"/>
            <a:ext cx="8216900" cy="352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350" dirty="0">
              <a:solidFill>
                <a:srgbClr val="FF0000"/>
              </a:solidFill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257940" cy="1143008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1350"/>
              </a:lnSpc>
              <a:spcAft>
                <a:spcPts val="0"/>
              </a:spcAft>
              <a:buNone/>
              <a:defRPr sz="975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Bild 7" descr="ti_RGB_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4401" y="212402"/>
            <a:ext cx="1515035" cy="6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5577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558242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6554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0"/>
          </p:nvPr>
        </p:nvSpPr>
        <p:spPr>
          <a:xfrm>
            <a:off x="252433" y="4000518"/>
            <a:ext cx="6748460" cy="20002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700" cap="small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075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232" y="1892381"/>
            <a:ext cx="7924800" cy="401637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3810000"/>
          </a:xfrm>
        </p:spPr>
        <p:txBody>
          <a:bodyPr/>
          <a:lstStyle>
            <a:lvl1pPr>
              <a:buClr>
                <a:srgbClr val="1B9F80"/>
              </a:buClr>
              <a:defRPr/>
            </a:lvl1pPr>
            <a:lvl2pPr>
              <a:buClr>
                <a:srgbClr val="1B9F80"/>
              </a:buClr>
              <a:buFont typeface="Wingdings" pitchFamily="2" charset="2"/>
              <a:buChar char="Ø"/>
              <a:defRPr/>
            </a:lvl2pPr>
            <a:lvl3pPr>
              <a:buClr>
                <a:srgbClr val="1B9F80"/>
              </a:buClr>
              <a:defRPr/>
            </a:lvl3pPr>
            <a:lvl4pPr>
              <a:buClr>
                <a:srgbClr val="1B9F80"/>
              </a:buClr>
              <a:defRPr/>
            </a:lvl4pPr>
            <a:lvl5pPr>
              <a:buClr>
                <a:srgbClr val="1B9F80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8245709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686568" cy="1143008"/>
          </a:xfrm>
        </p:spPr>
        <p:txBody>
          <a:bodyPr/>
          <a:lstStyle>
            <a:lvl1pPr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458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9" y="357166"/>
            <a:ext cx="6715172" cy="107157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33232" y="1892381"/>
            <a:ext cx="7924800" cy="401637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28600" y="2286000"/>
            <a:ext cx="8534400" cy="3810000"/>
          </a:xfrm>
        </p:spPr>
        <p:txBody>
          <a:bodyPr/>
          <a:lstStyle>
            <a:lvl1pPr>
              <a:buClr>
                <a:srgbClr val="1B9F80"/>
              </a:buClr>
              <a:defRPr/>
            </a:lvl1pPr>
            <a:lvl2pPr>
              <a:buClr>
                <a:srgbClr val="1B9F80"/>
              </a:buClr>
              <a:buFont typeface="Wingdings" pitchFamily="2" charset="2"/>
              <a:buChar char="Ø"/>
              <a:defRPr/>
            </a:lvl2pPr>
            <a:lvl3pPr>
              <a:buClr>
                <a:srgbClr val="1B9F80"/>
              </a:buClr>
              <a:defRPr/>
            </a:lvl3pPr>
            <a:lvl4pPr>
              <a:buClr>
                <a:srgbClr val="1B9F80"/>
              </a:buClr>
              <a:defRPr/>
            </a:lvl4pPr>
            <a:lvl5pPr>
              <a:buClr>
                <a:srgbClr val="1B9F80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100297072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leer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457200" y="571480"/>
            <a:ext cx="6686568" cy="1143008"/>
          </a:xfrm>
        </p:spPr>
        <p:txBody>
          <a:bodyPr/>
          <a:lstStyle>
            <a:lvl1pPr>
              <a:lnSpc>
                <a:spcPts val="2700"/>
              </a:lnSpc>
              <a:spcAft>
                <a:spcPts val="0"/>
              </a:spcAft>
              <a:defRPr sz="2400" b="1">
                <a:latin typeface="Arial" pitchFamily="34" charset="0"/>
                <a:cs typeface="Arial" pitchFamily="34" charset="0"/>
              </a:defRPr>
            </a:lvl1pPr>
            <a:lvl2pPr marL="0" indent="0"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ts val="2025"/>
              </a:lnSpc>
              <a:spcAft>
                <a:spcPts val="0"/>
              </a:spcAft>
              <a:buNone/>
              <a:defRPr sz="16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40840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pter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475"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3690507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4C36DB-511A-40D7-AD76-4F48232A13B5}" type="datetimeFigureOut">
              <a:rPr lang="de-DE" smtClean="0">
                <a:solidFill>
                  <a:srgbClr val="4D4D4D"/>
                </a:solidFill>
              </a:rPr>
              <a:pPr/>
              <a:t>24.03.2015</a:t>
            </a:fld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4D4D4D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FE566BA-AFEB-44E9-85EF-C09EB3F5AC9E}" type="slidenum">
              <a:rPr lang="de-DE" smtClean="0">
                <a:solidFill>
                  <a:srgbClr val="4D4D4D"/>
                </a:solidFill>
              </a:rPr>
              <a:pPr/>
              <a:t>‹Nr.›</a:t>
            </a:fld>
            <a:endParaRPr lang="de-D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524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3300" b="1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26683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7137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428604"/>
            <a:ext cx="6715125" cy="785818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3300" b="1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7158" y="1500174"/>
            <a:ext cx="6715172" cy="35719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="1"/>
            </a:lvl1pPr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3" name="Grafik 12" descr="ti_RGB_dunkel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9" y="2016910"/>
            <a:ext cx="1078736" cy="349423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357158" y="2428868"/>
            <a:ext cx="2714644" cy="2000264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300" b="0"/>
            </a:lvl1pPr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723006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9144000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8572528 w 9144000"/>
              <a:gd name="connsiteY2" fmla="*/ 410584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468801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468801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88" y="357188"/>
            <a:ext cx="6715125" cy="1071562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2700" b="1">
                <a:solidFill>
                  <a:schemeClr val="tx2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  <p:sp>
        <p:nvSpPr>
          <p:cNvPr id="10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0" y="1688123"/>
            <a:ext cx="2949388" cy="4598397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  <p:sp>
        <p:nvSpPr>
          <p:cNvPr id="9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3143240" y="1688123"/>
            <a:ext cx="2857520" cy="4401043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58920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58920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6191677" y="1688124"/>
            <a:ext cx="2952323" cy="4224724"/>
          </a:xfrm>
          <a:custGeom>
            <a:avLst/>
            <a:gdLst>
              <a:gd name="connsiteX0" fmla="*/ 0 w 9144000"/>
              <a:gd name="connsiteY0" fmla="*/ 0 h 4233781"/>
              <a:gd name="connsiteX1" fmla="*/ 9144000 w 9144000"/>
              <a:gd name="connsiteY1" fmla="*/ 0 h 4233781"/>
              <a:gd name="connsiteX2" fmla="*/ 9144000 w 9144000"/>
              <a:gd name="connsiteY2" fmla="*/ 4233781 h 4233781"/>
              <a:gd name="connsiteX3" fmla="*/ 0 w 9144000"/>
              <a:gd name="connsiteY3" fmla="*/ 4233781 h 4233781"/>
              <a:gd name="connsiteX4" fmla="*/ 0 w 9144000"/>
              <a:gd name="connsiteY4" fmla="*/ 0 h 4233781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4233781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5 h 5019575"/>
              <a:gd name="connsiteX3" fmla="*/ 627017 w 9144000"/>
              <a:gd name="connsiteY3" fmla="*/ 5016309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819694 w 9963694"/>
              <a:gd name="connsiteY0" fmla="*/ 0 h 5855626"/>
              <a:gd name="connsiteX1" fmla="*/ 9963694 w 9963694"/>
              <a:gd name="connsiteY1" fmla="*/ 0 h 5855626"/>
              <a:gd name="connsiteX2" fmla="*/ 9963694 w 9963694"/>
              <a:gd name="connsiteY2" fmla="*/ 5019575 h 5855626"/>
              <a:gd name="connsiteX3" fmla="*/ 1446711 w 9963694"/>
              <a:gd name="connsiteY3" fmla="*/ 5016309 h 5855626"/>
              <a:gd name="connsiteX4" fmla="*/ 1283425 w 9963694"/>
              <a:gd name="connsiteY4" fmla="*/ 5019575 h 5855626"/>
              <a:gd name="connsiteX5" fmla="*/ 819694 w 9963694"/>
              <a:gd name="connsiteY5" fmla="*/ 5019575 h 5855626"/>
              <a:gd name="connsiteX6" fmla="*/ 819694 w 9963694"/>
              <a:gd name="connsiteY6" fmla="*/ 0 h 5855626"/>
              <a:gd name="connsiteX0" fmla="*/ 803801 w 9947801"/>
              <a:gd name="connsiteY0" fmla="*/ 0 h 5855626"/>
              <a:gd name="connsiteX1" fmla="*/ 9947801 w 9947801"/>
              <a:gd name="connsiteY1" fmla="*/ 0 h 5855626"/>
              <a:gd name="connsiteX2" fmla="*/ 9947801 w 9947801"/>
              <a:gd name="connsiteY2" fmla="*/ 5019575 h 5855626"/>
              <a:gd name="connsiteX3" fmla="*/ 1446711 w 9947801"/>
              <a:gd name="connsiteY3" fmla="*/ 4805284 h 5855626"/>
              <a:gd name="connsiteX4" fmla="*/ 1267532 w 9947801"/>
              <a:gd name="connsiteY4" fmla="*/ 5019575 h 5855626"/>
              <a:gd name="connsiteX5" fmla="*/ 803801 w 9947801"/>
              <a:gd name="connsiteY5" fmla="*/ 5019575 h 5855626"/>
              <a:gd name="connsiteX6" fmla="*/ 803801 w 9947801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946677 w 10090677"/>
              <a:gd name="connsiteY0" fmla="*/ 0 h 5855626"/>
              <a:gd name="connsiteX1" fmla="*/ 10090677 w 10090677"/>
              <a:gd name="connsiteY1" fmla="*/ 0 h 5855626"/>
              <a:gd name="connsiteX2" fmla="*/ 10090677 w 10090677"/>
              <a:gd name="connsiteY2" fmla="*/ 5019575 h 5855626"/>
              <a:gd name="connsiteX3" fmla="*/ 1446711 w 10090677"/>
              <a:gd name="connsiteY3" fmla="*/ 4662408 h 5855626"/>
              <a:gd name="connsiteX4" fmla="*/ 1410408 w 10090677"/>
              <a:gd name="connsiteY4" fmla="*/ 5019575 h 5855626"/>
              <a:gd name="connsiteX5" fmla="*/ 946677 w 10090677"/>
              <a:gd name="connsiteY5" fmla="*/ 5019575 h 5855626"/>
              <a:gd name="connsiteX6" fmla="*/ 946677 w 10090677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500034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28595 w 9144000"/>
              <a:gd name="connsiteY3" fmla="*/ 4662408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9144000"/>
              <a:gd name="connsiteY0" fmla="*/ 0 h 5855626"/>
              <a:gd name="connsiteX1" fmla="*/ 9144000 w 9144000"/>
              <a:gd name="connsiteY1" fmla="*/ 0 h 5855626"/>
              <a:gd name="connsiteX2" fmla="*/ 9144000 w 9144000"/>
              <a:gd name="connsiteY2" fmla="*/ 5019575 h 5855626"/>
              <a:gd name="connsiteX3" fmla="*/ 466695 w 9144000"/>
              <a:gd name="connsiteY3" fmla="*/ 4669552 h 5855626"/>
              <a:gd name="connsiteX4" fmla="*/ 463731 w 9144000"/>
              <a:gd name="connsiteY4" fmla="*/ 5019575 h 5855626"/>
              <a:gd name="connsiteX5" fmla="*/ 0 w 9144000"/>
              <a:gd name="connsiteY5" fmla="*/ 5019575 h 5855626"/>
              <a:gd name="connsiteX6" fmla="*/ 0 w 9144000"/>
              <a:gd name="connsiteY6" fmla="*/ 0 h 5855626"/>
              <a:gd name="connsiteX0" fmla="*/ 0 w 10320710"/>
              <a:gd name="connsiteY0" fmla="*/ 0 h 5874619"/>
              <a:gd name="connsiteX1" fmla="*/ 9144000 w 10320710"/>
              <a:gd name="connsiteY1" fmla="*/ 0 h 5874619"/>
              <a:gd name="connsiteX2" fmla="*/ 9144000 w 10320710"/>
              <a:gd name="connsiteY2" fmla="*/ 5019575 h 5874619"/>
              <a:gd name="connsiteX3" fmla="*/ 8874492 w 10320710"/>
              <a:gd name="connsiteY3" fmla="*/ 5130265 h 5874619"/>
              <a:gd name="connsiteX4" fmla="*/ 466695 w 10320710"/>
              <a:gd name="connsiteY4" fmla="*/ 4669552 h 5874619"/>
              <a:gd name="connsiteX5" fmla="*/ 463731 w 10320710"/>
              <a:gd name="connsiteY5" fmla="*/ 5019575 h 5874619"/>
              <a:gd name="connsiteX6" fmla="*/ 0 w 10320710"/>
              <a:gd name="connsiteY6" fmla="*/ 5019575 h 5874619"/>
              <a:gd name="connsiteX7" fmla="*/ 0 w 10320710"/>
              <a:gd name="connsiteY7" fmla="*/ 0 h 5874619"/>
              <a:gd name="connsiteX0" fmla="*/ 0 w 9447241"/>
              <a:gd name="connsiteY0" fmla="*/ 0 h 5874619"/>
              <a:gd name="connsiteX1" fmla="*/ 9144000 w 9447241"/>
              <a:gd name="connsiteY1" fmla="*/ 0 h 5874619"/>
              <a:gd name="connsiteX2" fmla="*/ 9144000 w 9447241"/>
              <a:gd name="connsiteY2" fmla="*/ 5019575 h 5874619"/>
              <a:gd name="connsiteX3" fmla="*/ 8001023 w 9447241"/>
              <a:gd name="connsiteY3" fmla="*/ 4233780 h 5874619"/>
              <a:gd name="connsiteX4" fmla="*/ 466695 w 9447241"/>
              <a:gd name="connsiteY4" fmla="*/ 4669552 h 5874619"/>
              <a:gd name="connsiteX5" fmla="*/ 463731 w 9447241"/>
              <a:gd name="connsiteY5" fmla="*/ 5019575 h 5874619"/>
              <a:gd name="connsiteX6" fmla="*/ 0 w 9447241"/>
              <a:gd name="connsiteY6" fmla="*/ 5019575 h 5874619"/>
              <a:gd name="connsiteX7" fmla="*/ 0 w 9447241"/>
              <a:gd name="connsiteY7" fmla="*/ 0 h 5874619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0"/>
              <a:gd name="connsiteY0" fmla="*/ 0 h 5019575"/>
              <a:gd name="connsiteX1" fmla="*/ 9144000 w 9447240"/>
              <a:gd name="connsiteY1" fmla="*/ 0 h 5019575"/>
              <a:gd name="connsiteX2" fmla="*/ 9144000 w 9447240"/>
              <a:gd name="connsiteY2" fmla="*/ 3805152 h 5019575"/>
              <a:gd name="connsiteX3" fmla="*/ 8001023 w 9447240"/>
              <a:gd name="connsiteY3" fmla="*/ 4233780 h 5019575"/>
              <a:gd name="connsiteX4" fmla="*/ 466695 w 9447240"/>
              <a:gd name="connsiteY4" fmla="*/ 4669552 h 5019575"/>
              <a:gd name="connsiteX5" fmla="*/ 463731 w 9447240"/>
              <a:gd name="connsiteY5" fmla="*/ 5019575 h 5019575"/>
              <a:gd name="connsiteX6" fmla="*/ 0 w 9447240"/>
              <a:gd name="connsiteY6" fmla="*/ 5019575 h 5019575"/>
              <a:gd name="connsiteX7" fmla="*/ 0 w 9447240"/>
              <a:gd name="connsiteY7" fmla="*/ 0 h 5019575"/>
              <a:gd name="connsiteX0" fmla="*/ 0 w 9447241"/>
              <a:gd name="connsiteY0" fmla="*/ 0 h 5019575"/>
              <a:gd name="connsiteX1" fmla="*/ 9144000 w 9447241"/>
              <a:gd name="connsiteY1" fmla="*/ 0 h 5019575"/>
              <a:gd name="connsiteX2" fmla="*/ 9144000 w 9447241"/>
              <a:gd name="connsiteY2" fmla="*/ 5019574 h 5019575"/>
              <a:gd name="connsiteX3" fmla="*/ 8001023 w 9447241"/>
              <a:gd name="connsiteY3" fmla="*/ 4233780 h 5019575"/>
              <a:gd name="connsiteX4" fmla="*/ 466695 w 9447241"/>
              <a:gd name="connsiteY4" fmla="*/ 4669552 h 5019575"/>
              <a:gd name="connsiteX5" fmla="*/ 463731 w 9447241"/>
              <a:gd name="connsiteY5" fmla="*/ 5019575 h 5019575"/>
              <a:gd name="connsiteX6" fmla="*/ 0 w 9447241"/>
              <a:gd name="connsiteY6" fmla="*/ 5019575 h 5019575"/>
              <a:gd name="connsiteX7" fmla="*/ 0 w 9447241"/>
              <a:gd name="connsiteY7" fmla="*/ 0 h 5019575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466695 w 10161622"/>
              <a:gd name="connsiteY4" fmla="*/ 4669552 h 5077911"/>
              <a:gd name="connsiteX5" fmla="*/ 463731 w 10161622"/>
              <a:gd name="connsiteY5" fmla="*/ 5019575 h 5077911"/>
              <a:gd name="connsiteX6" fmla="*/ 0 w 10161622"/>
              <a:gd name="connsiteY6" fmla="*/ 5019575 h 5077911"/>
              <a:gd name="connsiteX7" fmla="*/ 0 w 10161622"/>
              <a:gd name="connsiteY7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367251 w 10161622"/>
              <a:gd name="connsiteY4" fmla="*/ 49458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43965 w 10161622"/>
              <a:gd name="connsiteY4" fmla="*/ 4590970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686496 w 10161622"/>
              <a:gd name="connsiteY4" fmla="*/ 4668056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8215337 w 10161622"/>
              <a:gd name="connsiteY4" fmla="*/ 4662408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10161622"/>
              <a:gd name="connsiteY0" fmla="*/ 0 h 5077911"/>
              <a:gd name="connsiteX1" fmla="*/ 9144000 w 10161622"/>
              <a:gd name="connsiteY1" fmla="*/ 0 h 5077911"/>
              <a:gd name="connsiteX2" fmla="*/ 9144000 w 10161622"/>
              <a:gd name="connsiteY2" fmla="*/ 5019574 h 5077911"/>
              <a:gd name="connsiteX3" fmla="*/ 8715404 w 10161622"/>
              <a:gd name="connsiteY3" fmla="*/ 5019574 h 5077911"/>
              <a:gd name="connsiteX4" fmla="*/ 7358081 w 10161622"/>
              <a:gd name="connsiteY4" fmla="*/ 4519532 h 5077911"/>
              <a:gd name="connsiteX5" fmla="*/ 466695 w 10161622"/>
              <a:gd name="connsiteY5" fmla="*/ 4669552 h 5077911"/>
              <a:gd name="connsiteX6" fmla="*/ 463731 w 10161622"/>
              <a:gd name="connsiteY6" fmla="*/ 5019575 h 5077911"/>
              <a:gd name="connsiteX7" fmla="*/ 0 w 10161622"/>
              <a:gd name="connsiteY7" fmla="*/ 5019575 h 5077911"/>
              <a:gd name="connsiteX8" fmla="*/ 0 w 10161622"/>
              <a:gd name="connsiteY8" fmla="*/ 0 h 5077911"/>
              <a:gd name="connsiteX0" fmla="*/ 0 w 9590117"/>
              <a:gd name="connsiteY0" fmla="*/ 0 h 5019575"/>
              <a:gd name="connsiteX1" fmla="*/ 9144000 w 9590117"/>
              <a:gd name="connsiteY1" fmla="*/ 0 h 5019575"/>
              <a:gd name="connsiteX2" fmla="*/ 9144000 w 9590117"/>
              <a:gd name="connsiteY2" fmla="*/ 5019574 h 5019575"/>
              <a:gd name="connsiteX3" fmla="*/ 8143899 w 9590117"/>
              <a:gd name="connsiteY3" fmla="*/ 4733846 h 5019575"/>
              <a:gd name="connsiteX4" fmla="*/ 7358081 w 9590117"/>
              <a:gd name="connsiteY4" fmla="*/ 4519532 h 5019575"/>
              <a:gd name="connsiteX5" fmla="*/ 466695 w 9590117"/>
              <a:gd name="connsiteY5" fmla="*/ 4669552 h 5019575"/>
              <a:gd name="connsiteX6" fmla="*/ 463731 w 9590117"/>
              <a:gd name="connsiteY6" fmla="*/ 5019575 h 5019575"/>
              <a:gd name="connsiteX7" fmla="*/ 0 w 9590117"/>
              <a:gd name="connsiteY7" fmla="*/ 5019575 h 5019575"/>
              <a:gd name="connsiteX8" fmla="*/ 0 w 9590117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7215206 w 9144000"/>
              <a:gd name="connsiteY3" fmla="*/ 4733846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43966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7358081 w 9144000"/>
              <a:gd name="connsiteY4" fmla="*/ 451953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81835 w 9144000"/>
              <a:gd name="connsiteY4" fmla="*/ 4673704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81180 w 9144000"/>
              <a:gd name="connsiteY3" fmla="*/ 5019574 h 5019575"/>
              <a:gd name="connsiteX4" fmla="*/ 8674691 w 9144000"/>
              <a:gd name="connsiteY4" fmla="*/ 4668942 h 5019575"/>
              <a:gd name="connsiteX5" fmla="*/ 466695 w 9144000"/>
              <a:gd name="connsiteY5" fmla="*/ 4669552 h 5019575"/>
              <a:gd name="connsiteX6" fmla="*/ 463731 w 9144000"/>
              <a:gd name="connsiteY6" fmla="*/ 5019575 h 5019575"/>
              <a:gd name="connsiteX7" fmla="*/ 0 w 9144000"/>
              <a:gd name="connsiteY7" fmla="*/ 5019575 h 5019575"/>
              <a:gd name="connsiteX8" fmla="*/ 0 w 9144000"/>
              <a:gd name="connsiteY8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8674691 w 9144000"/>
              <a:gd name="connsiteY3" fmla="*/ 4668942 h 5019575"/>
              <a:gd name="connsiteX4" fmla="*/ 466695 w 9144000"/>
              <a:gd name="connsiteY4" fmla="*/ 4669552 h 5019575"/>
              <a:gd name="connsiteX5" fmla="*/ 463731 w 9144000"/>
              <a:gd name="connsiteY5" fmla="*/ 5019575 h 5019575"/>
              <a:gd name="connsiteX6" fmla="*/ 0 w 9144000"/>
              <a:gd name="connsiteY6" fmla="*/ 5019575 h 5019575"/>
              <a:gd name="connsiteX7" fmla="*/ 0 w 9144000"/>
              <a:gd name="connsiteY7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6695 w 9144000"/>
              <a:gd name="connsiteY3" fmla="*/ 4669552 h 5019575"/>
              <a:gd name="connsiteX4" fmla="*/ 463731 w 9144000"/>
              <a:gd name="connsiteY4" fmla="*/ 5019575 h 5019575"/>
              <a:gd name="connsiteX5" fmla="*/ 0 w 9144000"/>
              <a:gd name="connsiteY5" fmla="*/ 5019575 h 5019575"/>
              <a:gd name="connsiteX6" fmla="*/ 0 w 9144000"/>
              <a:gd name="connsiteY6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463731 w 9144000"/>
              <a:gd name="connsiteY3" fmla="*/ 5019575 h 5019575"/>
              <a:gd name="connsiteX4" fmla="*/ 0 w 9144000"/>
              <a:gd name="connsiteY4" fmla="*/ 5019575 h 5019575"/>
              <a:gd name="connsiteX5" fmla="*/ 0 w 9144000"/>
              <a:gd name="connsiteY5" fmla="*/ 0 h 5019575"/>
              <a:gd name="connsiteX0" fmla="*/ 0 w 9144000"/>
              <a:gd name="connsiteY0" fmla="*/ 0 h 5019575"/>
              <a:gd name="connsiteX1" fmla="*/ 9144000 w 9144000"/>
              <a:gd name="connsiteY1" fmla="*/ 0 h 5019575"/>
              <a:gd name="connsiteX2" fmla="*/ 9144000 w 9144000"/>
              <a:gd name="connsiteY2" fmla="*/ 5019574 h 5019575"/>
              <a:gd name="connsiteX3" fmla="*/ 0 w 9144000"/>
              <a:gd name="connsiteY3" fmla="*/ 5019575 h 5019575"/>
              <a:gd name="connsiteX4" fmla="*/ 0 w 9144000"/>
              <a:gd name="connsiteY4" fmla="*/ 0 h 5019575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019574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  <a:gd name="connsiteX0" fmla="*/ 0 w 9144000"/>
              <a:gd name="connsiteY0" fmla="*/ 0 h 5353341"/>
              <a:gd name="connsiteX1" fmla="*/ 9144000 w 9144000"/>
              <a:gd name="connsiteY1" fmla="*/ 0 h 5353341"/>
              <a:gd name="connsiteX2" fmla="*/ 9144000 w 9144000"/>
              <a:gd name="connsiteY2" fmla="*/ 5127625 h 5353341"/>
              <a:gd name="connsiteX3" fmla="*/ 0 w 9144000"/>
              <a:gd name="connsiteY3" fmla="*/ 5353341 h 5353341"/>
              <a:gd name="connsiteX4" fmla="*/ 0 w 9144000"/>
              <a:gd name="connsiteY4" fmla="*/ 0 h 535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53341">
                <a:moveTo>
                  <a:pt x="0" y="0"/>
                </a:moveTo>
                <a:lnTo>
                  <a:pt x="9144000" y="0"/>
                </a:lnTo>
                <a:lnTo>
                  <a:pt x="9144000" y="5127625"/>
                </a:lnTo>
                <a:lnTo>
                  <a:pt x="0" y="535334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6715125" cy="785818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3300" b="1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 userDrawn="1"/>
        </p:nvSpPr>
        <p:spPr bwMode="white">
          <a:xfrm>
            <a:off x="0" y="0"/>
            <a:ext cx="9144000" cy="4572008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72008">
                <a:moveTo>
                  <a:pt x="0" y="0"/>
                </a:moveTo>
                <a:lnTo>
                  <a:pt x="9144000" y="0"/>
                </a:lnTo>
                <a:lnTo>
                  <a:pt x="9144000" y="4000504"/>
                </a:lnTo>
                <a:lnTo>
                  <a:pt x="0" y="45720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57158" y="428604"/>
            <a:ext cx="6715125" cy="785818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 sz="3300" b="1">
                <a:solidFill>
                  <a:schemeClr val="bg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57158" y="1500174"/>
            <a:ext cx="6715172" cy="35719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600" b="1"/>
            </a:lvl1pPr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3" name="Grafik 12" descr="ti_RGB_dunkel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9" y="2016910"/>
            <a:ext cx="1078736" cy="349423"/>
          </a:xfrm>
          <a:prstGeom prst="rect">
            <a:avLst/>
          </a:prstGeom>
        </p:spPr>
      </p:pic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357158" y="2428868"/>
            <a:ext cx="2714644" cy="2000264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300" b="0"/>
            </a:lvl1pPr>
            <a:lvl3pPr marL="361950" indent="-180975"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2885437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51248"/>
          </a:xfrm>
          <a:prstGeom prst="rect">
            <a:avLst/>
          </a:prstGeom>
        </p:spPr>
      </p:pic>
      <p:sp>
        <p:nvSpPr>
          <p:cNvPr id="23" name="Freihandform 22"/>
          <p:cNvSpPr/>
          <p:nvPr userDrawn="1"/>
        </p:nvSpPr>
        <p:spPr bwMode="white">
          <a:xfrm>
            <a:off x="0" y="3857628"/>
            <a:ext cx="6156543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13000">
                <a:schemeClr val="accent2"/>
              </a:gs>
              <a:gs pos="51000">
                <a:schemeClr val="accent1">
                  <a:alpha val="0"/>
                </a:schemeClr>
              </a:gs>
            </a:gsLst>
            <a:lin ang="57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ihandform 16"/>
          <p:cNvSpPr/>
          <p:nvPr userDrawn="1"/>
        </p:nvSpPr>
        <p:spPr>
          <a:xfrm>
            <a:off x="0" y="4071942"/>
            <a:ext cx="9144000" cy="2786058"/>
          </a:xfrm>
          <a:custGeom>
            <a:avLst/>
            <a:gdLst>
              <a:gd name="connsiteX0" fmla="*/ 0 w 9144000"/>
              <a:gd name="connsiteY0" fmla="*/ 0 h 2214554"/>
              <a:gd name="connsiteX1" fmla="*/ 9144000 w 9144000"/>
              <a:gd name="connsiteY1" fmla="*/ 0 h 2214554"/>
              <a:gd name="connsiteX2" fmla="*/ 9144000 w 9144000"/>
              <a:gd name="connsiteY2" fmla="*/ 2214554 h 2214554"/>
              <a:gd name="connsiteX3" fmla="*/ 0 w 9144000"/>
              <a:gd name="connsiteY3" fmla="*/ 2214554 h 2214554"/>
              <a:gd name="connsiteX4" fmla="*/ 0 w 9144000"/>
              <a:gd name="connsiteY4" fmla="*/ 0 h 2214554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  <a:gd name="connsiteX0" fmla="*/ 0 w 9144000"/>
              <a:gd name="connsiteY0" fmla="*/ 571504 h 2786058"/>
              <a:gd name="connsiteX1" fmla="*/ 9144000 w 9144000"/>
              <a:gd name="connsiteY1" fmla="*/ 0 h 2786058"/>
              <a:gd name="connsiteX2" fmla="*/ 9144000 w 9144000"/>
              <a:gd name="connsiteY2" fmla="*/ 2786058 h 2786058"/>
              <a:gd name="connsiteX3" fmla="*/ 0 w 9144000"/>
              <a:gd name="connsiteY3" fmla="*/ 2786058 h 2786058"/>
              <a:gd name="connsiteX4" fmla="*/ 0 w 9144000"/>
              <a:gd name="connsiteY4" fmla="*/ 571504 h 278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86058">
                <a:moveTo>
                  <a:pt x="0" y="571504"/>
                </a:moveTo>
                <a:lnTo>
                  <a:pt x="9144000" y="0"/>
                </a:lnTo>
                <a:lnTo>
                  <a:pt x="9144000" y="2786058"/>
                </a:lnTo>
                <a:lnTo>
                  <a:pt x="0" y="2786058"/>
                </a:lnTo>
                <a:lnTo>
                  <a:pt x="0" y="5715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ihandform 20"/>
          <p:cNvSpPr/>
          <p:nvPr userDrawn="1"/>
        </p:nvSpPr>
        <p:spPr bwMode="white">
          <a:xfrm>
            <a:off x="6000760" y="4238137"/>
            <a:ext cx="587491" cy="2619863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2143734 w 9144000"/>
              <a:gd name="connsiteY0" fmla="*/ 70436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2143734 w 9144000"/>
              <a:gd name="connsiteY4" fmla="*/ 70436 h 5329193"/>
              <a:gd name="connsiteX0" fmla="*/ 2143734 w 9144000"/>
              <a:gd name="connsiteY0" fmla="*/ 0 h 5330671"/>
              <a:gd name="connsiteX1" fmla="*/ 8900535 w 9144000"/>
              <a:gd name="connsiteY1" fmla="*/ 1478 h 5330671"/>
              <a:gd name="connsiteX2" fmla="*/ 9144000 w 9144000"/>
              <a:gd name="connsiteY2" fmla="*/ 5330303 h 5330671"/>
              <a:gd name="connsiteX3" fmla="*/ 0 w 9144000"/>
              <a:gd name="connsiteY3" fmla="*/ 5330671 h 5330671"/>
              <a:gd name="connsiteX4" fmla="*/ 2143734 w 9144000"/>
              <a:gd name="connsiteY4" fmla="*/ 0 h 5330671"/>
              <a:gd name="connsiteX0" fmla="*/ 2143734 w 9144000"/>
              <a:gd name="connsiteY0" fmla="*/ 50824 h 5381495"/>
              <a:gd name="connsiteX1" fmla="*/ 8468813 w 9144000"/>
              <a:gd name="connsiteY1" fmla="*/ 0 h 5381495"/>
              <a:gd name="connsiteX2" fmla="*/ 9144000 w 9144000"/>
              <a:gd name="connsiteY2" fmla="*/ 5381127 h 5381495"/>
              <a:gd name="connsiteX3" fmla="*/ 0 w 9144000"/>
              <a:gd name="connsiteY3" fmla="*/ 5381495 h 5381495"/>
              <a:gd name="connsiteX4" fmla="*/ 2143734 w 9144000"/>
              <a:gd name="connsiteY4" fmla="*/ 50824 h 5381495"/>
              <a:gd name="connsiteX0" fmla="*/ 2143734 w 10718672"/>
              <a:gd name="connsiteY0" fmla="*/ 50824 h 5381497"/>
              <a:gd name="connsiteX1" fmla="*/ 8468813 w 10718672"/>
              <a:gd name="connsiteY1" fmla="*/ 0 h 5381497"/>
              <a:gd name="connsiteX2" fmla="*/ 10718672 w 10718672"/>
              <a:gd name="connsiteY2" fmla="*/ 5381497 h 5381497"/>
              <a:gd name="connsiteX3" fmla="*/ 0 w 10718672"/>
              <a:gd name="connsiteY3" fmla="*/ 5381495 h 5381497"/>
              <a:gd name="connsiteX4" fmla="*/ 2143734 w 10718672"/>
              <a:gd name="connsiteY4" fmla="*/ 50824 h 5381497"/>
              <a:gd name="connsiteX0" fmla="*/ 2143734 w 10958529"/>
              <a:gd name="connsiteY0" fmla="*/ 50824 h 5381497"/>
              <a:gd name="connsiteX1" fmla="*/ 8468813 w 10958529"/>
              <a:gd name="connsiteY1" fmla="*/ 0 h 5381497"/>
              <a:gd name="connsiteX2" fmla="*/ 10958529 w 10958529"/>
              <a:gd name="connsiteY2" fmla="*/ 5381497 h 5381497"/>
              <a:gd name="connsiteX3" fmla="*/ 0 w 10958529"/>
              <a:gd name="connsiteY3" fmla="*/ 5381495 h 5381497"/>
              <a:gd name="connsiteX4" fmla="*/ 2143734 w 10958529"/>
              <a:gd name="connsiteY4" fmla="*/ 50824 h 5381497"/>
              <a:gd name="connsiteX0" fmla="*/ 15 w 8814810"/>
              <a:gd name="connsiteY0" fmla="*/ 50824 h 5381497"/>
              <a:gd name="connsiteX1" fmla="*/ 6325094 w 8814810"/>
              <a:gd name="connsiteY1" fmla="*/ 0 h 5381497"/>
              <a:gd name="connsiteX2" fmla="*/ 8814810 w 8814810"/>
              <a:gd name="connsiteY2" fmla="*/ 5381497 h 5381497"/>
              <a:gd name="connsiteX3" fmla="*/ 0 w 8814810"/>
              <a:gd name="connsiteY3" fmla="*/ 5381497 h 5381497"/>
              <a:gd name="connsiteX4" fmla="*/ 15 w 8814810"/>
              <a:gd name="connsiteY4" fmla="*/ 50824 h 5381497"/>
              <a:gd name="connsiteX0" fmla="*/ 15 w 8814810"/>
              <a:gd name="connsiteY0" fmla="*/ 26478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15 w 8814810"/>
              <a:gd name="connsiteY4" fmla="*/ 26478 h 5357151"/>
              <a:gd name="connsiteX0" fmla="*/ 0 w 8814810"/>
              <a:gd name="connsiteY0" fmla="*/ 98395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0 w 8814810"/>
              <a:gd name="connsiteY4" fmla="*/ 98395 h 5357151"/>
              <a:gd name="connsiteX0" fmla="*/ 35725 w 8814810"/>
              <a:gd name="connsiteY0" fmla="*/ 64310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64310 h 5357151"/>
              <a:gd name="connsiteX0" fmla="*/ 35725 w 8814810"/>
              <a:gd name="connsiteY0" fmla="*/ 44833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44833 h 5357151"/>
              <a:gd name="connsiteX0" fmla="*/ 35725 w 8814810"/>
              <a:gd name="connsiteY0" fmla="*/ 59439 h 5357151"/>
              <a:gd name="connsiteX1" fmla="*/ 6360819 w 8814810"/>
              <a:gd name="connsiteY1" fmla="*/ 0 h 5357151"/>
              <a:gd name="connsiteX2" fmla="*/ 8814810 w 8814810"/>
              <a:gd name="connsiteY2" fmla="*/ 5357151 h 5357151"/>
              <a:gd name="connsiteX3" fmla="*/ 0 w 8814810"/>
              <a:gd name="connsiteY3" fmla="*/ 5357151 h 5357151"/>
              <a:gd name="connsiteX4" fmla="*/ 35725 w 8814810"/>
              <a:gd name="connsiteY4" fmla="*/ 59439 h 535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810" h="5357151">
                <a:moveTo>
                  <a:pt x="35725" y="59439"/>
                </a:moveTo>
                <a:lnTo>
                  <a:pt x="6360819" y="0"/>
                </a:lnTo>
                <a:lnTo>
                  <a:pt x="8814810" y="5357151"/>
                </a:lnTo>
                <a:lnTo>
                  <a:pt x="0" y="5357151"/>
                </a:lnTo>
                <a:lnTo>
                  <a:pt x="35725" y="594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8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ihandform 19"/>
          <p:cNvSpPr/>
          <p:nvPr userDrawn="1"/>
        </p:nvSpPr>
        <p:spPr bwMode="white">
          <a:xfrm>
            <a:off x="-1" y="4263716"/>
            <a:ext cx="6181595" cy="2594284"/>
          </a:xfrm>
          <a:custGeom>
            <a:avLst/>
            <a:gdLst>
              <a:gd name="connsiteX0" fmla="*/ 0 w 9144000"/>
              <a:gd name="connsiteY0" fmla="*/ 0 h 4000504"/>
              <a:gd name="connsiteX1" fmla="*/ 9144000 w 9144000"/>
              <a:gd name="connsiteY1" fmla="*/ 0 h 4000504"/>
              <a:gd name="connsiteX2" fmla="*/ 9144000 w 9144000"/>
              <a:gd name="connsiteY2" fmla="*/ 4000504 h 4000504"/>
              <a:gd name="connsiteX3" fmla="*/ 0 w 9144000"/>
              <a:gd name="connsiteY3" fmla="*/ 4000504 h 4000504"/>
              <a:gd name="connsiteX4" fmla="*/ 0 w 9144000"/>
              <a:gd name="connsiteY4" fmla="*/ 0 h 4000504"/>
              <a:gd name="connsiteX0" fmla="*/ 0 w 9144000"/>
              <a:gd name="connsiteY0" fmla="*/ 0 h 4572008"/>
              <a:gd name="connsiteX1" fmla="*/ 9144000 w 9144000"/>
              <a:gd name="connsiteY1" fmla="*/ 0 h 4572008"/>
              <a:gd name="connsiteX2" fmla="*/ 9144000 w 9144000"/>
              <a:gd name="connsiteY2" fmla="*/ 4000504 h 4572008"/>
              <a:gd name="connsiteX3" fmla="*/ 0 w 9144000"/>
              <a:gd name="connsiteY3" fmla="*/ 4572008 h 4572008"/>
              <a:gd name="connsiteX4" fmla="*/ 0 w 9144000"/>
              <a:gd name="connsiteY4" fmla="*/ 0 h 4572008"/>
              <a:gd name="connsiteX0" fmla="*/ 0 w 9144000"/>
              <a:gd name="connsiteY0" fmla="*/ 686749 h 5258757"/>
              <a:gd name="connsiteX1" fmla="*/ 8770832 w 9144000"/>
              <a:gd name="connsiteY1" fmla="*/ 0 h 5258757"/>
              <a:gd name="connsiteX2" fmla="*/ 9144000 w 9144000"/>
              <a:gd name="connsiteY2" fmla="*/ 4687253 h 5258757"/>
              <a:gd name="connsiteX3" fmla="*/ 0 w 9144000"/>
              <a:gd name="connsiteY3" fmla="*/ 5258757 h 5258757"/>
              <a:gd name="connsiteX4" fmla="*/ 0 w 9144000"/>
              <a:gd name="connsiteY4" fmla="*/ 686749 h 5258757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4757689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57185 h 5329193"/>
              <a:gd name="connsiteX1" fmla="*/ 8900535 w 9144000"/>
              <a:gd name="connsiteY1" fmla="*/ 0 h 5329193"/>
              <a:gd name="connsiteX2" fmla="*/ 9144000 w 9144000"/>
              <a:gd name="connsiteY2" fmla="*/ 5328825 h 5329193"/>
              <a:gd name="connsiteX3" fmla="*/ 0 w 9144000"/>
              <a:gd name="connsiteY3" fmla="*/ 5329193 h 5329193"/>
              <a:gd name="connsiteX4" fmla="*/ 0 w 9144000"/>
              <a:gd name="connsiteY4" fmla="*/ 757185 h 5329193"/>
              <a:gd name="connsiteX0" fmla="*/ 0 w 9144000"/>
              <a:gd name="connsiteY0" fmla="*/ 732839 h 5304847"/>
              <a:gd name="connsiteX1" fmla="*/ 8900535 w 9144000"/>
              <a:gd name="connsiteY1" fmla="*/ 0 h 5304847"/>
              <a:gd name="connsiteX2" fmla="*/ 9144000 w 9144000"/>
              <a:gd name="connsiteY2" fmla="*/ 5304479 h 5304847"/>
              <a:gd name="connsiteX3" fmla="*/ 0 w 9144000"/>
              <a:gd name="connsiteY3" fmla="*/ 5304847 h 5304847"/>
              <a:gd name="connsiteX4" fmla="*/ 0 w 9144000"/>
              <a:gd name="connsiteY4" fmla="*/ 732839 h 530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04847">
                <a:moveTo>
                  <a:pt x="0" y="732839"/>
                </a:moveTo>
                <a:lnTo>
                  <a:pt x="8900535" y="0"/>
                </a:lnTo>
                <a:lnTo>
                  <a:pt x="9144000" y="5304479"/>
                </a:lnTo>
                <a:lnTo>
                  <a:pt x="0" y="5304847"/>
                </a:lnTo>
                <a:lnTo>
                  <a:pt x="0" y="7328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58" y="4857760"/>
            <a:ext cx="5357850" cy="857256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58" y="5823650"/>
            <a:ext cx="5357850" cy="815281"/>
          </a:xfrm>
        </p:spPr>
        <p:txBody>
          <a:bodyPr/>
          <a:lstStyle>
            <a:lvl1pPr marL="0" indent="0" algn="l">
              <a:lnSpc>
                <a:spcPts val="21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6" name="Grafik 15" descr="illbruck_tagline_RGB_M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84181" y="5689078"/>
            <a:ext cx="2188369" cy="954230"/>
          </a:xfrm>
          <a:prstGeom prst="rect">
            <a:avLst/>
          </a:prstGeom>
        </p:spPr>
      </p:pic>
      <p:sp>
        <p:nvSpPr>
          <p:cNvPr id="22" name="Freihandform 21"/>
          <p:cNvSpPr/>
          <p:nvPr userDrawn="1"/>
        </p:nvSpPr>
        <p:spPr>
          <a:xfrm>
            <a:off x="5993617" y="3855246"/>
            <a:ext cx="426246" cy="409577"/>
          </a:xfrm>
          <a:custGeom>
            <a:avLst/>
            <a:gdLst>
              <a:gd name="connsiteX0" fmla="*/ 0 w 428628"/>
              <a:gd name="connsiteY0" fmla="*/ 285752 h 285752"/>
              <a:gd name="connsiteX1" fmla="*/ 214314 w 428628"/>
              <a:gd name="connsiteY1" fmla="*/ 0 h 285752"/>
              <a:gd name="connsiteX2" fmla="*/ 428628 w 428628"/>
              <a:gd name="connsiteY2" fmla="*/ 285752 h 285752"/>
              <a:gd name="connsiteX3" fmla="*/ 0 w 428628"/>
              <a:gd name="connsiteY3" fmla="*/ 285752 h 285752"/>
              <a:gd name="connsiteX0" fmla="*/ 0 w 428628"/>
              <a:gd name="connsiteY0" fmla="*/ 285752 h 428628"/>
              <a:gd name="connsiteX1" fmla="*/ 214314 w 428628"/>
              <a:gd name="connsiteY1" fmla="*/ 0 h 428628"/>
              <a:gd name="connsiteX2" fmla="*/ 428628 w 428628"/>
              <a:gd name="connsiteY2" fmla="*/ 428628 h 428628"/>
              <a:gd name="connsiteX3" fmla="*/ 0 w 428628"/>
              <a:gd name="connsiteY3" fmla="*/ 285752 h 428628"/>
              <a:gd name="connsiteX0" fmla="*/ 0 w 559597"/>
              <a:gd name="connsiteY0" fmla="*/ 285752 h 433391"/>
              <a:gd name="connsiteX1" fmla="*/ 214314 w 559597"/>
              <a:gd name="connsiteY1" fmla="*/ 0 h 433391"/>
              <a:gd name="connsiteX2" fmla="*/ 559597 w 559597"/>
              <a:gd name="connsiteY2" fmla="*/ 433391 h 433391"/>
              <a:gd name="connsiteX3" fmla="*/ 0 w 559597"/>
              <a:gd name="connsiteY3" fmla="*/ 285752 h 433391"/>
              <a:gd name="connsiteX0" fmla="*/ 0 w 392909"/>
              <a:gd name="connsiteY0" fmla="*/ 464345 h 464345"/>
              <a:gd name="connsiteX1" fmla="*/ 47626 w 392909"/>
              <a:gd name="connsiteY1" fmla="*/ 0 h 464345"/>
              <a:gd name="connsiteX2" fmla="*/ 392909 w 392909"/>
              <a:gd name="connsiteY2" fmla="*/ 433391 h 464345"/>
              <a:gd name="connsiteX3" fmla="*/ 0 w 392909"/>
              <a:gd name="connsiteY3" fmla="*/ 464345 h 464345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64335 h 395289"/>
              <a:gd name="connsiteX3" fmla="*/ 30956 w 423865"/>
              <a:gd name="connsiteY3" fmla="*/ 395289 h 395289"/>
              <a:gd name="connsiteX0" fmla="*/ 30956 w 423865"/>
              <a:gd name="connsiteY0" fmla="*/ 395289 h 395289"/>
              <a:gd name="connsiteX1" fmla="*/ 0 w 423865"/>
              <a:gd name="connsiteY1" fmla="*/ 0 h 395289"/>
              <a:gd name="connsiteX2" fmla="*/ 423865 w 423865"/>
              <a:gd name="connsiteY2" fmla="*/ 373860 h 395289"/>
              <a:gd name="connsiteX3" fmla="*/ 30956 w 423865"/>
              <a:gd name="connsiteY3" fmla="*/ 395289 h 395289"/>
              <a:gd name="connsiteX0" fmla="*/ 30956 w 426246"/>
              <a:gd name="connsiteY0" fmla="*/ 395289 h 395289"/>
              <a:gd name="connsiteX1" fmla="*/ 0 w 426246"/>
              <a:gd name="connsiteY1" fmla="*/ 0 h 395289"/>
              <a:gd name="connsiteX2" fmla="*/ 426246 w 426246"/>
              <a:gd name="connsiteY2" fmla="*/ 388148 h 395289"/>
              <a:gd name="connsiteX3" fmla="*/ 30956 w 426246"/>
              <a:gd name="connsiteY3" fmla="*/ 395289 h 395289"/>
              <a:gd name="connsiteX0" fmla="*/ 21431 w 426246"/>
              <a:gd name="connsiteY0" fmla="*/ 409577 h 409577"/>
              <a:gd name="connsiteX1" fmla="*/ 0 w 426246"/>
              <a:gd name="connsiteY1" fmla="*/ 0 h 409577"/>
              <a:gd name="connsiteX2" fmla="*/ 426246 w 426246"/>
              <a:gd name="connsiteY2" fmla="*/ 388148 h 409577"/>
              <a:gd name="connsiteX3" fmla="*/ 21431 w 426246"/>
              <a:gd name="connsiteY3" fmla="*/ 409577 h 40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246" h="409577">
                <a:moveTo>
                  <a:pt x="21431" y="409577"/>
                </a:moveTo>
                <a:lnTo>
                  <a:pt x="0" y="0"/>
                </a:lnTo>
                <a:lnTo>
                  <a:pt x="426246" y="388148"/>
                </a:lnTo>
                <a:lnTo>
                  <a:pt x="21431" y="4095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6715172" cy="1071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643051"/>
            <a:ext cx="8429684" cy="43577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 txBox="1">
            <a:spLocks/>
          </p:cNvSpPr>
          <p:nvPr userDrawn="1"/>
        </p:nvSpPr>
        <p:spPr>
          <a:xfrm>
            <a:off x="357158" y="6529387"/>
            <a:ext cx="7000924" cy="18576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200"/>
              </a:lnSpc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Page  </a:t>
            </a:r>
            <a:fld id="{3D5206DE-20F2-435E-922E-274EC38A8822}" type="slidenum">
              <a:rPr lang="en-US" sz="1000" smtClean="0">
                <a:latin typeface="Arial" pitchFamily="34" charset="0"/>
                <a:cs typeface="Arial" pitchFamily="34" charset="0"/>
              </a:rPr>
              <a:pPr>
                <a:lnSpc>
                  <a:spcPts val="1200"/>
                </a:lnSpc>
              </a:pPr>
              <a:t>‹Nr.›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llbruck_RGB_M.wm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458096" y="6267186"/>
            <a:ext cx="1435874" cy="500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7" r:id="rId3"/>
    <p:sldLayoutId id="2147483656" r:id="rId4"/>
    <p:sldLayoutId id="2147483659" r:id="rId5"/>
    <p:sldLayoutId id="2147483658" r:id="rId6"/>
    <p:sldLayoutId id="2147483660" r:id="rId7"/>
    <p:sldLayoutId id="2147483661" r:id="rId8"/>
    <p:sldLayoutId id="2147483649" r:id="rId9"/>
  </p:sldLayoutIdLst>
  <p:transition spd="slow">
    <p:wipe/>
  </p:transition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spcAft>
          <a:spcPts val="800"/>
        </a:spcAft>
        <a:buNone/>
        <a:defRPr sz="27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975" indent="-180975" algn="l" defTabSz="914400" rtl="0" eaLnBrk="1" latinLnBrk="0" hangingPunct="1">
        <a:lnSpc>
          <a:spcPts val="2400"/>
        </a:lnSpc>
        <a:spcBef>
          <a:spcPts val="1400"/>
        </a:spcBef>
        <a:spcAft>
          <a:spcPts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0975" algn="l" defTabSz="914400" rtl="0" eaLnBrk="1" latinLnBrk="0" hangingPunct="1">
        <a:lnSpc>
          <a:spcPts val="2000"/>
        </a:lnSpc>
        <a:spcBef>
          <a:spcPts val="7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42925" indent="-180975" algn="l" defTabSz="914400" rtl="0" eaLnBrk="1" latinLnBrk="0" hangingPunct="1">
        <a:lnSpc>
          <a:spcPts val="2000"/>
        </a:lnSpc>
        <a:spcBef>
          <a:spcPts val="7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2925" indent="-180975" algn="l" defTabSz="914400" rtl="0" eaLnBrk="1" latinLnBrk="0" hangingPunct="1">
        <a:lnSpc>
          <a:spcPts val="2000"/>
        </a:lnSpc>
        <a:spcBef>
          <a:spcPts val="7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7159" y="357166"/>
            <a:ext cx="6715172" cy="1071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9" y="1643051"/>
            <a:ext cx="8429684" cy="43577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357159" y="6529389"/>
            <a:ext cx="7000924" cy="18576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900"/>
              </a:lnSpc>
            </a:pPr>
            <a:r>
              <a:rPr lang="en-US" sz="75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Seite</a:t>
            </a:r>
            <a:r>
              <a:rPr lang="en-US" sz="7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fld id="{3D5206DE-20F2-435E-922E-274EC38A8822}" type="slidenum">
              <a:rPr lang="en-US" sz="75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>
                <a:lnSpc>
                  <a:spcPts val="900"/>
                </a:lnSpc>
              </a:pPr>
              <a:t>‹Nr.›</a:t>
            </a:fld>
            <a:endParaRPr lang="de-DE" sz="7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llbruck_RGB_M.w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58096" y="6267188"/>
            <a:ext cx="1435874" cy="5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spcAft>
          <a:spcPts val="600"/>
        </a:spcAft>
        <a:buNone/>
        <a:defRPr sz="2025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105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35731" indent="-135731" algn="l" defTabSz="685800" rtl="0" eaLnBrk="1" latinLnBrk="0" hangingPunct="1">
        <a:lnSpc>
          <a:spcPts val="1800"/>
        </a:lnSpc>
        <a:spcBef>
          <a:spcPts val="1050"/>
        </a:spcBef>
        <a:spcAft>
          <a:spcPts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7159" y="357166"/>
            <a:ext cx="6715172" cy="1071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9" y="1643051"/>
            <a:ext cx="8429684" cy="43577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357159" y="6529389"/>
            <a:ext cx="7000924" cy="18576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900"/>
              </a:lnSpc>
            </a:pPr>
            <a:r>
              <a:rPr lang="en-US" sz="7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Page  </a:t>
            </a:r>
            <a:fld id="{3D5206DE-20F2-435E-922E-274EC38A8822}" type="slidenum">
              <a:rPr lang="en-US" sz="75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pPr>
                <a:lnSpc>
                  <a:spcPts val="900"/>
                </a:lnSpc>
              </a:pPr>
              <a:t>‹Nr.›</a:t>
            </a:fld>
            <a:endParaRPr lang="de-DE" sz="7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 descr="illbruck_RGB_M.w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8096" y="6267188"/>
            <a:ext cx="1435874" cy="5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8" r:id="rId20"/>
  </p:sldLayoutIdLst>
  <p:transition spd="slow">
    <p:wipe/>
  </p:transition>
  <p:txStyles>
    <p:titleStyle>
      <a:lvl1pPr algn="l" defTabSz="685800" rtl="0" eaLnBrk="1" latinLnBrk="0" hangingPunct="1">
        <a:lnSpc>
          <a:spcPts val="2400"/>
        </a:lnSpc>
        <a:spcBef>
          <a:spcPct val="0"/>
        </a:spcBef>
        <a:spcAft>
          <a:spcPts val="600"/>
        </a:spcAft>
        <a:buNone/>
        <a:defRPr sz="2025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105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35731" indent="-135731" algn="l" defTabSz="685800" rtl="0" eaLnBrk="1" latinLnBrk="0" hangingPunct="1">
        <a:lnSpc>
          <a:spcPts val="1800"/>
        </a:lnSpc>
        <a:spcBef>
          <a:spcPts val="1050"/>
        </a:spcBef>
        <a:spcAft>
          <a:spcPts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07194" indent="-135731" algn="l" defTabSz="685800" rtl="0" eaLnBrk="1" latinLnBrk="0" hangingPunct="1">
        <a:lnSpc>
          <a:spcPts val="1500"/>
        </a:lnSpc>
        <a:spcBef>
          <a:spcPts val="525"/>
        </a:spcBef>
        <a:spcAft>
          <a:spcPts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43vUq2nS5o" TargetMode="External"/><Relationship Id="rId2" Type="http://schemas.openxmlformats.org/officeDocument/2006/relationships/hyperlink" Target="https://www.youtube.com/watch?v=P9N-E5_qdNU" TargetMode="Externa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www.youtube.com/watch?v=10sZqxjJn7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357158" y="4725144"/>
            <a:ext cx="5357850" cy="857256"/>
          </a:xfrm>
        </p:spPr>
        <p:txBody>
          <a:bodyPr/>
          <a:lstStyle/>
          <a:p>
            <a:r>
              <a:rPr lang="en-US" dirty="0"/>
              <a:t>illbruck </a:t>
            </a:r>
            <a:r>
              <a:rPr lang="en-US" dirty="0" smtClean="0"/>
              <a:t>Projecting </a:t>
            </a:r>
            <a:r>
              <a:rPr lang="en-US" dirty="0"/>
              <a:t>W</a:t>
            </a:r>
            <a:r>
              <a:rPr lang="en-US" dirty="0" smtClean="0"/>
              <a:t>indow System (PWS)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57158" y="5661248"/>
            <a:ext cx="5799018" cy="815281"/>
          </a:xfrm>
        </p:spPr>
        <p:txBody>
          <a:bodyPr/>
          <a:lstStyle/>
          <a:p>
            <a:r>
              <a:rPr lang="en-US" dirty="0" smtClean="0"/>
              <a:t>New 2014: PR010 window mounting </a:t>
            </a:r>
            <a:r>
              <a:rPr lang="en-US" dirty="0"/>
              <a:t>a</a:t>
            </a:r>
            <a:r>
              <a:rPr lang="en-US" dirty="0" smtClean="0"/>
              <a:t>ngle,</a:t>
            </a:r>
          </a:p>
          <a:p>
            <a:r>
              <a:rPr lang="en-US" dirty="0" smtClean="0"/>
              <a:t>PR011 window </a:t>
            </a:r>
            <a:r>
              <a:rPr lang="en-US" dirty="0"/>
              <a:t>m</a:t>
            </a:r>
            <a:r>
              <a:rPr lang="en-US" dirty="0" smtClean="0"/>
              <a:t>ounting panel, PR012 insulating block</a:t>
            </a:r>
          </a:p>
          <a:p>
            <a:endParaRPr lang="en-US" sz="1400" dirty="0" smtClean="0"/>
          </a:p>
          <a:p>
            <a:r>
              <a:rPr lang="en-US" sz="1600" dirty="0" smtClean="0"/>
              <a:t>Simon Pronath, </a:t>
            </a:r>
            <a:r>
              <a:rPr lang="en-GB" sz="1600" dirty="0" smtClean="0"/>
              <a:t>Product Management</a:t>
            </a:r>
            <a:r>
              <a:rPr lang="en-US" sz="1600" dirty="0" smtClean="0"/>
              <a:t> CEU</a:t>
            </a:r>
            <a:endParaRPr lang="de-DE" sz="1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196752"/>
            <a:ext cx="4646890" cy="3096344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</a:t>
            </a:r>
            <a:r>
              <a:rPr lang="de-DE" sz="2000" dirty="0" smtClean="0">
                <a:solidFill>
                  <a:srgbClr val="000000"/>
                </a:solidFill>
              </a:rPr>
              <a:t>ift </a:t>
            </a:r>
            <a:r>
              <a:rPr lang="de-DE" sz="2000" dirty="0" err="1" smtClean="0">
                <a:solidFill>
                  <a:srgbClr val="000000"/>
                </a:solidFill>
              </a:rPr>
              <a:t>component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testing</a:t>
            </a:r>
            <a:endParaRPr lang="de-DE" sz="2000" dirty="0" smtClean="0">
              <a:solidFill>
                <a:srgbClr val="00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</a:t>
            </a:r>
            <a:r>
              <a:rPr lang="de-DE" sz="2000" dirty="0" err="1" smtClean="0">
                <a:solidFill>
                  <a:srgbClr val="000000"/>
                </a:solidFill>
              </a:rPr>
              <a:t>from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35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mm </a:t>
            </a:r>
            <a:r>
              <a:rPr lang="de-DE" sz="2000" dirty="0" err="1" smtClean="0">
                <a:solidFill>
                  <a:srgbClr val="000000"/>
                </a:solidFill>
              </a:rPr>
              <a:t>plate</a:t>
            </a:r>
            <a:endParaRPr lang="de-DE" sz="2000" dirty="0" smtClean="0">
              <a:solidFill>
                <a:srgbClr val="00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35 mm </a:t>
            </a:r>
            <a:r>
              <a:rPr lang="de-DE" sz="2000" dirty="0" err="1" smtClean="0">
                <a:solidFill>
                  <a:srgbClr val="000000"/>
                </a:solidFill>
              </a:rPr>
              <a:t>projection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endParaRPr lang="de-DE" sz="2000" dirty="0" smtClean="0">
              <a:solidFill>
                <a:srgbClr val="00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90 mm high</a:t>
            </a: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</a:t>
            </a:r>
            <a:r>
              <a:rPr lang="de-DE" sz="2000" dirty="0" err="1" smtClean="0">
                <a:solidFill>
                  <a:srgbClr val="000000"/>
                </a:solidFill>
              </a:rPr>
              <a:t>Length</a:t>
            </a:r>
            <a:r>
              <a:rPr lang="de-DE" sz="2000" dirty="0" smtClean="0">
                <a:solidFill>
                  <a:srgbClr val="000000"/>
                </a:solidFill>
              </a:rPr>
              <a:t>: 1400 mm</a:t>
            </a: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</a:t>
            </a:r>
            <a:r>
              <a:rPr lang="de-DE" sz="2000" dirty="0" err="1" smtClean="0">
                <a:solidFill>
                  <a:srgbClr val="000000"/>
                </a:solidFill>
              </a:rPr>
              <a:t>Weight</a:t>
            </a:r>
            <a:r>
              <a:rPr lang="de-DE" sz="2000" dirty="0" smtClean="0">
                <a:solidFill>
                  <a:srgbClr val="000000"/>
                </a:solidFill>
              </a:rPr>
              <a:t>: 1,8 kg/m (PR007 2,7 kg/m)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manufactured </a:t>
            </a:r>
            <a:r>
              <a:rPr lang="en-GB" sz="2000" dirty="0">
                <a:solidFill>
                  <a:srgbClr val="000000"/>
                </a:solidFill>
              </a:rPr>
              <a:t>to </a:t>
            </a:r>
            <a:r>
              <a:rPr lang="en-GB" sz="2000" dirty="0" smtClean="0">
                <a:solidFill>
                  <a:srgbClr val="000000"/>
                </a:solidFill>
              </a:rPr>
              <a:t>order</a:t>
            </a:r>
          </a:p>
          <a:p>
            <a:pPr lvl="2">
              <a:lnSpc>
                <a:spcPct val="100000"/>
              </a:lnSpc>
            </a:pPr>
            <a:r>
              <a:rPr lang="de-DE" sz="2000" dirty="0" smtClean="0">
                <a:solidFill>
                  <a:srgbClr val="000000"/>
                </a:solidFill>
              </a:rPr>
              <a:t>   </a:t>
            </a:r>
            <a:r>
              <a:rPr lang="de-DE" sz="2000" dirty="0" err="1" smtClean="0">
                <a:solidFill>
                  <a:srgbClr val="000000"/>
                </a:solidFill>
              </a:rPr>
              <a:t>delivery</a:t>
            </a:r>
            <a:r>
              <a:rPr lang="de-DE" sz="2000" dirty="0" smtClean="0">
                <a:solidFill>
                  <a:srgbClr val="000000"/>
                </a:solidFill>
              </a:rPr>
              <a:t> time 8 </a:t>
            </a:r>
            <a:r>
              <a:rPr lang="de-DE" sz="2000" dirty="0" err="1" smtClean="0">
                <a:solidFill>
                  <a:srgbClr val="000000"/>
                </a:solidFill>
              </a:rPr>
              <a:t>days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135732" lvl="2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76672"/>
            <a:ext cx="6715125" cy="407516"/>
          </a:xfrm>
        </p:spPr>
        <p:txBody>
          <a:bodyPr/>
          <a:lstStyle/>
          <a:p>
            <a:r>
              <a:rPr lang="de-DE" sz="2800" dirty="0" smtClean="0"/>
              <a:t>PR011 </a:t>
            </a:r>
            <a:r>
              <a:rPr lang="de-DE" sz="2800" dirty="0" err="1" smtClean="0"/>
              <a:t>panel</a:t>
            </a:r>
            <a:r>
              <a:rPr lang="de-DE" sz="2800" dirty="0" smtClean="0"/>
              <a:t> 35 mm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41" y="3453241"/>
            <a:ext cx="2545741" cy="25457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41" y="333374"/>
            <a:ext cx="2545741" cy="25457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43659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7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7188" y="870617"/>
            <a:ext cx="6715125" cy="80367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de-DE" sz="2000" dirty="0" err="1"/>
              <a:t>b</a:t>
            </a:r>
            <a:r>
              <a:rPr lang="de-DE" sz="2000" dirty="0" err="1" smtClean="0"/>
              <a:t>enefit</a:t>
            </a:r>
            <a:r>
              <a:rPr lang="de-DE" sz="2000" dirty="0" smtClean="0"/>
              <a:t> </a:t>
            </a:r>
            <a:r>
              <a:rPr lang="de-DE" sz="2000" dirty="0" err="1" smtClean="0"/>
              <a:t>edge</a:t>
            </a:r>
            <a:r>
              <a:rPr lang="de-DE" sz="2000" dirty="0" smtClean="0"/>
              <a:t> </a:t>
            </a:r>
            <a:r>
              <a:rPr lang="de-DE" sz="2000" dirty="0" err="1" smtClean="0"/>
              <a:t>distance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3018" y="1552209"/>
            <a:ext cx="8429684" cy="931791"/>
          </a:xfrm>
        </p:spPr>
        <p:txBody>
          <a:bodyPr/>
          <a:lstStyle/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sz="1800" dirty="0" err="1" smtClean="0">
                <a:solidFill>
                  <a:srgbClr val="000000"/>
                </a:solidFill>
              </a:rPr>
              <a:t>Choose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edge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distance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independet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of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the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masonry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Annulment the manufacturer's specifications by a "security" with Purenit strip</a:t>
            </a:r>
            <a:endParaRPr lang="de-DE" sz="105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7" t="7080" r="12061" b="32326"/>
          <a:stretch/>
        </p:blipFill>
        <p:spPr>
          <a:xfrm>
            <a:off x="399401" y="2543698"/>
            <a:ext cx="2205872" cy="15837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347866" y="4111188"/>
            <a:ext cx="2351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4D4D4D"/>
                </a:solidFill>
              </a:rPr>
              <a:t>Hochlochziegel, MW-Abstand ca. 10 cm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2783" r="606" b="43230"/>
          <a:stretch/>
        </p:blipFill>
        <p:spPr>
          <a:xfrm>
            <a:off x="539552" y="4618106"/>
            <a:ext cx="1809946" cy="152818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57289" y="6127412"/>
            <a:ext cx="17475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4D4D4D"/>
                </a:solidFill>
              </a:rPr>
              <a:t>Beton, MW-Abstand &lt; 5 mm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 t="22955" r="941" b="33746"/>
          <a:stretch/>
        </p:blipFill>
        <p:spPr>
          <a:xfrm>
            <a:off x="3169951" y="4628551"/>
            <a:ext cx="1402049" cy="1528186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099858" y="6127412"/>
            <a:ext cx="1776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rgbClr val="4D4D4D"/>
                </a:solidFill>
              </a:rPr>
              <a:t>KSV, Abstand MW ca. 10 </a:t>
            </a:r>
            <a:r>
              <a:rPr lang="de-DE" sz="1050" dirty="0" smtClean="0">
                <a:solidFill>
                  <a:srgbClr val="4D4D4D"/>
                </a:solidFill>
              </a:rPr>
              <a:t>mm</a:t>
            </a:r>
            <a:endParaRPr lang="de-DE" sz="1050" dirty="0">
              <a:solidFill>
                <a:srgbClr val="4D4D4D"/>
              </a:solidFill>
            </a:endParaRPr>
          </a:p>
        </p:txBody>
      </p:sp>
      <p:sp>
        <p:nvSpPr>
          <p:cNvPr id="19" name="Textplatzhalter 3"/>
          <p:cNvSpPr txBox="1">
            <a:spLocks/>
          </p:cNvSpPr>
          <p:nvPr/>
        </p:nvSpPr>
        <p:spPr>
          <a:xfrm>
            <a:off x="357188" y="476672"/>
            <a:ext cx="6715125" cy="4075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25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 smtClean="0"/>
              <a:t>PR011 </a:t>
            </a:r>
            <a:r>
              <a:rPr lang="de-DE" sz="2800" dirty="0" err="1" smtClean="0"/>
              <a:t>panel</a:t>
            </a:r>
            <a:r>
              <a:rPr lang="de-DE" sz="2800" dirty="0" smtClean="0"/>
              <a:t> 35 mm</a:t>
            </a:r>
            <a:endParaRPr lang="de-DE" sz="28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152809" y="2484000"/>
            <a:ext cx="3619893" cy="3425921"/>
            <a:chOff x="7903146" y="2201282"/>
            <a:chExt cx="3619893" cy="3425921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6"/>
            <a:srcRect l="9537" t="3389" r="8823"/>
            <a:stretch/>
          </p:blipFill>
          <p:spPr>
            <a:xfrm>
              <a:off x="7903146" y="2201282"/>
              <a:ext cx="3619893" cy="3425921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>
              <a:off x="8829330" y="3740476"/>
              <a:ext cx="768431" cy="72822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srgbClr val="4D4D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937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ound insulation</a:t>
            </a:r>
          </a:p>
        </p:txBody>
      </p:sp>
    </p:spTree>
    <p:extLst>
      <p:ext uri="{BB962C8B-B14F-4D97-AF65-F5344CB8AC3E}">
        <p14:creationId xmlns:p14="http://schemas.microsoft.com/office/powerpoint/2010/main" val="2018735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Question: what is the difference of sound insulation in various installation situations?</a:t>
            </a:r>
            <a:endParaRPr lang="de-DE" sz="1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5555" y="333375"/>
            <a:ext cx="783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r>
              <a:rPr lang="en-GB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sound insulation</a:t>
            </a:r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43559"/>
            <a:ext cx="5928192" cy="43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6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know</a:t>
            </a:r>
            <a:r>
              <a:rPr lang="de-DE" sz="1600" dirty="0" smtClean="0"/>
              <a:t>:</a:t>
            </a:r>
            <a:endParaRPr lang="de-DE" sz="1600" dirty="0" smtClean="0"/>
          </a:p>
          <a:p>
            <a:endParaRPr lang="de-DE" sz="1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5555" y="333375"/>
            <a:ext cx="783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r>
              <a:rPr lang="en-GB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sound insulation</a:t>
            </a:r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1310" t="20685" r="34940" b="25400"/>
          <a:stretch/>
        </p:blipFill>
        <p:spPr>
          <a:xfrm>
            <a:off x="2034136" y="1630567"/>
            <a:ext cx="5075728" cy="506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6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we‘ve</a:t>
            </a:r>
            <a:r>
              <a:rPr lang="de-DE" sz="1600" dirty="0" smtClean="0"/>
              <a:t> </a:t>
            </a:r>
            <a:r>
              <a:rPr lang="de-DE" sz="1600" dirty="0" err="1" smtClean="0"/>
              <a:t>tested</a:t>
            </a:r>
            <a:r>
              <a:rPr lang="de-DE" sz="1600" dirty="0" smtClean="0"/>
              <a:t>:</a:t>
            </a:r>
            <a:endParaRPr lang="de-DE" sz="16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5555" y="333375"/>
            <a:ext cx="783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sound insulation</a:t>
            </a:r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32400" t="8937" r="30251" b="5384"/>
          <a:stretch/>
        </p:blipFill>
        <p:spPr>
          <a:xfrm>
            <a:off x="7164288" y="908720"/>
            <a:ext cx="1618998" cy="23212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39112" t="42904" r="38666" b="28135"/>
          <a:stretch/>
        </p:blipFill>
        <p:spPr>
          <a:xfrm>
            <a:off x="467544" y="2106853"/>
            <a:ext cx="4104456" cy="338008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4709"/>
            <a:ext cx="3292996" cy="2653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51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8669" r="30219" b="4302"/>
          <a:stretch/>
        </p:blipFill>
        <p:spPr bwMode="auto">
          <a:xfrm>
            <a:off x="4572000" y="3789040"/>
            <a:ext cx="1872208" cy="2678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9"/>
          <p:cNvSpPr/>
          <p:nvPr/>
        </p:nvSpPr>
        <p:spPr>
          <a:xfrm>
            <a:off x="342900" y="1628800"/>
            <a:ext cx="77837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ift-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illbruck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projecting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oundproof window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43 ​​dB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side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43 dB +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PWS +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TP652 + SP525 inside = 43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reduce the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sound insulation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the window (this is the value that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sound-proof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without sound side paths reaches maximum)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fwoermann\Documents\Produkte\PR007 Fenstermontagezarge\Prüfberichte\Schallschut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38" y="3789040"/>
            <a:ext cx="1980226" cy="19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86" y="3789040"/>
            <a:ext cx="3292996" cy="2653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8793328" y="6580908"/>
            <a:ext cx="41378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 </a:t>
            </a:r>
            <a:fld id="{4FC506DE-547E-4A38-9B01-E9A33E8AB9D2}" type="slidenum">
              <a:rPr lang="de-DE" sz="1200">
                <a:solidFill>
                  <a:srgbClr val="000000"/>
                </a:solidFill>
              </a:rPr>
              <a:pPr eaLnBrk="1" hangingPunct="1"/>
              <a:t>16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5555" y="125626"/>
            <a:ext cx="783113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sound insulation</a:t>
            </a:r>
          </a:p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PR011 and PR007 </a:t>
            </a:r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82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sz="2400" dirty="0"/>
              <a:t>illbruck projecting window system</a:t>
            </a:r>
            <a:br>
              <a:rPr lang="en-GB" sz="2400" dirty="0"/>
            </a:br>
            <a:r>
              <a:rPr lang="en-GB" sz="2400" dirty="0"/>
              <a:t>sound </a:t>
            </a:r>
            <a:r>
              <a:rPr lang="en-GB" sz="2400" dirty="0" smtClean="0"/>
              <a:t>insulation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PR010 window mounting angle</a:t>
            </a:r>
            <a:r>
              <a:rPr lang="en-GB" sz="2400" dirty="0"/>
              <a:t/>
            </a:r>
            <a:br>
              <a:rPr lang="en-GB" sz="2400" dirty="0"/>
            </a:br>
            <a:endParaRPr lang="de-DE" dirty="0"/>
          </a:p>
        </p:txBody>
      </p:sp>
      <p:pic>
        <p:nvPicPr>
          <p:cNvPr id="3" name="Inhaltsplatzhalt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774331" cy="471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14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illbruck projecting window system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sound insulation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PR010 window mounting angle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PR010 window mounting angle</a:t>
            </a:r>
            <a:br>
              <a:rPr lang="en-GB" sz="2000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89747"/>
            <a:ext cx="5200650" cy="38004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162" y="1648570"/>
            <a:ext cx="3122162" cy="40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316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illbruck projecting window system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sound insulation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PR010 window mounting angle</a:t>
            </a:r>
            <a:br>
              <a:rPr lang="en-GB" sz="2400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>
                <a:solidFill>
                  <a:schemeClr val="accent6">
                    <a:lumMod val="10000"/>
                  </a:schemeClr>
                </a:solidFill>
              </a:rPr>
              <a:t>result</a:t>
            </a:r>
            <a:endParaRPr lang="de-DE" sz="20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34767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80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PR010 </a:t>
            </a:r>
            <a:r>
              <a:rPr lang="en-US" dirty="0"/>
              <a:t>window mounting angle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25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illbruck projecting window system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sound insulation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PR010 window mounting angle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81318"/>
            <a:ext cx="6624099" cy="47525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1520" y="1556792"/>
            <a:ext cx="330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144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 from June 2014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192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555" y="541124"/>
            <a:ext cx="78311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 </a:t>
            </a: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8793328" y="6580908"/>
            <a:ext cx="41378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 </a:t>
            </a:r>
            <a:fld id="{4FC506DE-547E-4A38-9B01-E9A33E8AB9D2}" type="slidenum">
              <a:rPr lang="de-DE" sz="1200">
                <a:solidFill>
                  <a:srgbClr val="000000"/>
                </a:solidFill>
              </a:rPr>
              <a:pPr eaLnBrk="1" hangingPunct="1"/>
              <a:t>22</a:t>
            </a:fld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3850" y="1364540"/>
            <a:ext cx="81104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angle in 120 mm projection (120 to 200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processing movies on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de-DE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www.youtube.com/watch?v=P9N-E5_qdNU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de-DE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www.youtube.com/watch?v=e43vUq2nS5o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de-DE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de-DE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www.youtube.com/watch?v=10sZqxjJn7A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load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transmission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table in the data sheet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types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make to order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short delivery times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brochures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price list with consumption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calculator (SU Germany)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sample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PR011, PR007, PR010 angle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panel at the post office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8103274" cy="785818"/>
          </a:xfrm>
        </p:spPr>
        <p:txBody>
          <a:bodyPr/>
          <a:lstStyle/>
          <a:p>
            <a:r>
              <a:rPr lang="en-GB" dirty="0" smtClean="0"/>
              <a:t>Burglar Inhibition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ccording to </a:t>
            </a:r>
            <a:r>
              <a:rPr lang="en-GB" sz="2800" dirty="0" smtClean="0"/>
              <a:t>RC2 und RC3 (old WK2 </a:t>
            </a:r>
            <a:r>
              <a:rPr lang="en-GB" sz="2800" dirty="0"/>
              <a:t>a</a:t>
            </a:r>
            <a:r>
              <a:rPr lang="en-GB" sz="2800" dirty="0" smtClean="0"/>
              <a:t>nd WK3) </a:t>
            </a:r>
          </a:p>
          <a:p>
            <a:endParaRPr lang="en-GB" dirty="0" smtClean="0"/>
          </a:p>
          <a:p>
            <a:r>
              <a:rPr lang="en-GB" b="0" dirty="0" smtClean="0"/>
              <a:t>DIN EN 1627-1630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500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1" y="1052736"/>
            <a:ext cx="4404098" cy="5400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1196752"/>
            <a:ext cx="4392517" cy="40324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 </a:t>
            </a:r>
            <a:r>
              <a:rPr lang="de-DE" sz="1600" dirty="0"/>
              <a:t>genau definierten Punkten </a:t>
            </a:r>
            <a:r>
              <a:rPr lang="de-DE" sz="1600" dirty="0" smtClean="0"/>
              <a:t>wird </a:t>
            </a:r>
            <a:r>
              <a:rPr lang="de-DE" sz="1600" dirty="0"/>
              <a:t>eine Kraft (mit Hydraulikzylinder) </a:t>
            </a:r>
            <a:r>
              <a:rPr lang="de-DE" sz="1600" dirty="0" smtClean="0"/>
              <a:t>kontinuierlich aufgebaut. </a:t>
            </a:r>
            <a:r>
              <a:rPr lang="de-DE" sz="1600" b="1" dirty="0" smtClean="0"/>
              <a:t>RC3 </a:t>
            </a:r>
            <a:r>
              <a:rPr lang="de-DE" sz="1600" b="1" dirty="0"/>
              <a:t>= 6</a:t>
            </a:r>
            <a:r>
              <a:rPr lang="de-DE" sz="1600" b="1" dirty="0" smtClean="0"/>
              <a:t>.000 N (6 kN)</a:t>
            </a:r>
          </a:p>
          <a:p>
            <a:pPr marL="342900" indent="-342900">
              <a:buFont typeface="+mj-lt"/>
              <a:buAutoNum type="arabicPeriod"/>
            </a:pPr>
            <a:endParaRPr lang="de-DE" sz="1600" b="1" dirty="0" smtClean="0"/>
          </a:p>
          <a:p>
            <a:pPr marL="342900" indent="-342900">
              <a:buFont typeface="+mj-lt"/>
              <a:buAutoNum type="arabicPeriod"/>
            </a:pPr>
            <a:endParaRPr lang="de-DE" sz="100" dirty="0" smtClean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DE" sz="1600" dirty="0" smtClean="0"/>
              <a:t>Pendelschlagversuch </a:t>
            </a:r>
            <a:r>
              <a:rPr lang="de-DE" sz="1600" dirty="0"/>
              <a:t>von außen(!) 50 </a:t>
            </a:r>
            <a:r>
              <a:rPr lang="de-DE" sz="1600" dirty="0" smtClean="0"/>
              <a:t>kg. RC 3 = 750 </a:t>
            </a:r>
            <a:r>
              <a:rPr lang="de-DE" sz="1600" dirty="0"/>
              <a:t>mm </a:t>
            </a:r>
            <a:r>
              <a:rPr lang="de-DE" sz="1600" dirty="0" smtClean="0"/>
              <a:t>Fallhöhe</a:t>
            </a:r>
            <a:endParaRPr lang="de-DE" sz="1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DE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DE" sz="1600" dirty="0"/>
              <a:t>Angriffszeit </a:t>
            </a:r>
            <a:r>
              <a:rPr lang="de-DE" sz="1600" dirty="0" smtClean="0"/>
              <a:t>5 Minuten </a:t>
            </a:r>
            <a:r>
              <a:rPr lang="de-DE" sz="1600" dirty="0"/>
              <a:t>	 </a:t>
            </a:r>
            <a:r>
              <a:rPr lang="de-DE" sz="1600" dirty="0" smtClean="0"/>
              <a:t>           Werkzeug: Schraubendreher, Kuhfuß</a:t>
            </a: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432048"/>
          </a:xfrm>
        </p:spPr>
        <p:txBody>
          <a:bodyPr/>
          <a:lstStyle/>
          <a:p>
            <a:r>
              <a:rPr lang="de-DE" sz="2800" dirty="0" smtClean="0"/>
              <a:t>Basics RC3</a:t>
            </a:r>
            <a:endParaRPr lang="de-DE" sz="2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5350" r="5245" b="42650"/>
          <a:stretch/>
        </p:blipFill>
        <p:spPr>
          <a:xfrm>
            <a:off x="4644008" y="4581128"/>
            <a:ext cx="273630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2"/>
          <a:stretch/>
        </p:blipFill>
        <p:spPr bwMode="auto">
          <a:xfrm>
            <a:off x="4662396" y="3046048"/>
            <a:ext cx="3868897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196752"/>
            <a:ext cx="8175281" cy="4032448"/>
          </a:xfrm>
        </p:spPr>
        <p:txBody>
          <a:bodyPr/>
          <a:lstStyle/>
          <a:p>
            <a:endParaRPr lang="de-DE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PR010 Fenstermontage-Winkel 200 mm </a:t>
            </a:r>
            <a:r>
              <a:rPr lang="de-DE" sz="1800" dirty="0" err="1" smtClean="0"/>
              <a:t>projection</a:t>
            </a:r>
            <a:endParaRPr lang="de-DE" sz="1800" dirty="0"/>
          </a:p>
          <a:p>
            <a:pPr marL="557213" lvl="2" indent="-285750">
              <a:buFont typeface="Symbol" panose="05050102010706020507" pitchFamily="18" charset="2"/>
              <a:buChar char="-"/>
            </a:pPr>
            <a:r>
              <a:rPr lang="de-DE" sz="1400" dirty="0" smtClean="0"/>
              <a:t>Ø 7,5 mm Sicherungsschrauben: </a:t>
            </a:r>
            <a:r>
              <a:rPr lang="de-DE" sz="1400" dirty="0" err="1" smtClean="0"/>
              <a:t>below</a:t>
            </a:r>
            <a:r>
              <a:rPr lang="de-DE" sz="1400" dirty="0" smtClean="0"/>
              <a:t> 3</a:t>
            </a:r>
            <a:r>
              <a:rPr lang="de-DE" sz="1400" dirty="0" smtClean="0"/>
              <a:t>, </a:t>
            </a:r>
            <a:r>
              <a:rPr lang="de-DE" sz="1400" dirty="0" err="1" smtClean="0"/>
              <a:t>side</a:t>
            </a:r>
            <a:r>
              <a:rPr lang="de-DE" sz="1400" dirty="0" smtClean="0"/>
              <a:t>/top á</a:t>
            </a:r>
            <a:r>
              <a:rPr lang="de-DE" sz="1400" dirty="0" smtClean="0"/>
              <a:t> </a:t>
            </a:r>
            <a:r>
              <a:rPr lang="de-DE" sz="1400" dirty="0" smtClean="0"/>
              <a:t>1 = 6 Stück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IV 68 </a:t>
            </a:r>
            <a:r>
              <a:rPr lang="de-DE" sz="1800" dirty="0" err="1" smtClean="0"/>
              <a:t>timberframe</a:t>
            </a:r>
            <a:r>
              <a:rPr lang="de-DE" sz="1800" dirty="0" smtClean="0"/>
              <a:t> </a:t>
            </a:r>
            <a:r>
              <a:rPr lang="de-DE" sz="1800" dirty="0" smtClean="0"/>
              <a:t>RC3</a:t>
            </a:r>
            <a:r>
              <a:rPr lang="de-DE" sz="1800" dirty="0" smtClean="0"/>
              <a:t>; </a:t>
            </a:r>
            <a:r>
              <a:rPr lang="de-DE" sz="1800" dirty="0" err="1" smtClean="0"/>
              <a:t>size</a:t>
            </a:r>
            <a:r>
              <a:rPr lang="de-DE" sz="1800" dirty="0" smtClean="0"/>
              <a:t>: </a:t>
            </a:r>
            <a:r>
              <a:rPr lang="de-DE" sz="1800" dirty="0" smtClean="0"/>
              <a:t>1,23m x 1,48 m</a:t>
            </a:r>
          </a:p>
          <a:p>
            <a:pPr marL="557213" lvl="2" indent="-285750">
              <a:buFont typeface="Symbol" panose="05050102010706020507" pitchFamily="18" charset="2"/>
              <a:buChar char="-"/>
            </a:pPr>
            <a:r>
              <a:rPr lang="de-DE" sz="1400" dirty="0"/>
              <a:t>Ø 7,5 mm Rahmenschraube: </a:t>
            </a:r>
            <a:r>
              <a:rPr lang="de-DE" sz="1400" dirty="0" err="1" smtClean="0"/>
              <a:t>side</a:t>
            </a:r>
            <a:r>
              <a:rPr lang="de-DE" sz="1400" dirty="0" smtClean="0"/>
              <a:t> á</a:t>
            </a:r>
            <a:r>
              <a:rPr lang="de-DE" sz="1400" dirty="0" smtClean="0"/>
              <a:t> </a:t>
            </a:r>
            <a:r>
              <a:rPr lang="de-DE" sz="1400" dirty="0"/>
              <a:t>4, </a:t>
            </a:r>
            <a:r>
              <a:rPr lang="de-DE" sz="1400" dirty="0" smtClean="0"/>
              <a:t>top 3 </a:t>
            </a:r>
            <a:r>
              <a:rPr lang="de-DE" sz="1400" dirty="0"/>
              <a:t>= </a:t>
            </a:r>
            <a:r>
              <a:rPr lang="de-DE" sz="1400" dirty="0" smtClean="0"/>
              <a:t>11 Stück</a:t>
            </a: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TP652 trioplex+ 66/7-15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504056"/>
          </a:xfrm>
        </p:spPr>
        <p:txBody>
          <a:bodyPr/>
          <a:lstStyle/>
          <a:p>
            <a:r>
              <a:rPr lang="de-DE" sz="2800" dirty="0" smtClean="0"/>
              <a:t>Mock-</a:t>
            </a:r>
            <a:r>
              <a:rPr lang="de-DE" sz="2800" dirty="0" err="1" smtClean="0"/>
              <a:t>up</a:t>
            </a:r>
            <a:r>
              <a:rPr lang="de-DE" sz="2800" dirty="0" smtClean="0"/>
              <a:t> RC3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524" y="4171991"/>
            <a:ext cx="2736304" cy="211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196752"/>
            <a:ext cx="5078907" cy="360040"/>
          </a:xfrm>
        </p:spPr>
        <p:txBody>
          <a:bodyPr/>
          <a:lstStyle/>
          <a:p>
            <a:r>
              <a:rPr lang="en-US" sz="1800" b="1" dirty="0">
                <a:solidFill>
                  <a:schemeClr val="dk1"/>
                </a:solidFill>
              </a:rPr>
              <a:t>Special feature of our </a:t>
            </a:r>
            <a:r>
              <a:rPr lang="en-US" sz="1800" b="1" dirty="0" smtClean="0">
                <a:solidFill>
                  <a:schemeClr val="dk1"/>
                </a:solidFill>
              </a:rPr>
              <a:t>test:</a:t>
            </a:r>
            <a:endParaRPr lang="de-DE" sz="1800" b="1" dirty="0">
              <a:solidFill>
                <a:schemeClr val="dk1"/>
              </a:solidFill>
            </a:endParaRP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504056"/>
          </a:xfrm>
        </p:spPr>
        <p:txBody>
          <a:bodyPr/>
          <a:lstStyle/>
          <a:p>
            <a:r>
              <a:rPr lang="en-GB" sz="2800" dirty="0"/>
              <a:t>illbruck projecting window system </a:t>
            </a:r>
          </a:p>
          <a:p>
            <a:r>
              <a:rPr lang="de-DE" sz="2000" dirty="0"/>
              <a:t>RC2 und RC3 System-Testing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8435" b="2857"/>
          <a:stretch/>
        </p:blipFill>
        <p:spPr>
          <a:xfrm>
            <a:off x="5436095" y="4001900"/>
            <a:ext cx="2229231" cy="223541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t="8530" b="5747"/>
          <a:stretch/>
        </p:blipFill>
        <p:spPr>
          <a:xfrm>
            <a:off x="5436094" y="1455779"/>
            <a:ext cx="2229231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85180" y="4001900"/>
            <a:ext cx="5222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between the frame and angle: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Simulates the attack during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phase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“not yet covered” state.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7817" y="1816427"/>
            <a:ext cx="516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attack usually only between frame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window: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5180" y="5558226"/>
            <a:ext cx="5006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PWS!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657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196752"/>
            <a:ext cx="8175281" cy="4032448"/>
          </a:xfrm>
        </p:spPr>
        <p:txBody>
          <a:bodyPr/>
          <a:lstStyle/>
          <a:p>
            <a:r>
              <a:rPr lang="de-DE" sz="1600" b="1" dirty="0" smtClean="0"/>
              <a:t>Manual </a:t>
            </a:r>
            <a:r>
              <a:rPr lang="de-DE" sz="1600" b="1" dirty="0" err="1" smtClean="0"/>
              <a:t>attack</a:t>
            </a:r>
            <a:r>
              <a:rPr lang="de-DE" sz="1600" b="1" dirty="0" smtClean="0"/>
              <a:t> frame-</a:t>
            </a:r>
            <a:r>
              <a:rPr lang="de-DE" sz="1600" b="1" dirty="0" err="1" smtClean="0"/>
              <a:t>winow</a:t>
            </a:r>
            <a:r>
              <a:rPr lang="de-DE" sz="1600" b="1" dirty="0" smtClean="0"/>
              <a:t>		</a:t>
            </a:r>
            <a:r>
              <a:rPr lang="de-DE" sz="1600" b="1" dirty="0" smtClean="0"/>
              <a:t>	</a:t>
            </a:r>
            <a:r>
              <a:rPr lang="de-DE" sz="1600" b="1" dirty="0" err="1" smtClean="0"/>
              <a:t>manual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attack</a:t>
            </a:r>
            <a:r>
              <a:rPr lang="de-DE" sz="1600" b="1" dirty="0" smtClean="0"/>
              <a:t> frame-PR010</a:t>
            </a:r>
            <a:endParaRPr lang="de-DE" sz="1600" b="1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1071562"/>
          </a:xfrm>
        </p:spPr>
        <p:txBody>
          <a:bodyPr/>
          <a:lstStyle/>
          <a:p>
            <a:r>
              <a:rPr lang="en-GB" sz="2800" dirty="0"/>
              <a:t>illbruck projecting window system </a:t>
            </a:r>
          </a:p>
          <a:p>
            <a:r>
              <a:rPr lang="de-DE" sz="2000" dirty="0"/>
              <a:t>RC2 und RC3 System-Testing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>
          <a:xfrm>
            <a:off x="379332" y="1458000"/>
            <a:ext cx="3040540" cy="50673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2998"/>
          <a:stretch/>
        </p:blipFill>
        <p:spPr>
          <a:xfrm>
            <a:off x="4499992" y="1453943"/>
            <a:ext cx="3040540" cy="50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56692"/>
            <a:ext cx="7334250" cy="5781675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504056"/>
          </a:xfrm>
        </p:spPr>
        <p:txBody>
          <a:bodyPr/>
          <a:lstStyle/>
          <a:p>
            <a:r>
              <a:rPr lang="de-DE" sz="2800" dirty="0" err="1" smtClean="0"/>
              <a:t>Result</a:t>
            </a:r>
            <a:r>
              <a:rPr lang="de-DE" sz="2800" dirty="0" smtClean="0"/>
              <a:t> RC3 </a:t>
            </a:r>
            <a:endParaRPr lang="de-DE" sz="2800" dirty="0"/>
          </a:p>
        </p:txBody>
      </p:sp>
      <p:sp>
        <p:nvSpPr>
          <p:cNvPr id="2" name="Abgerundetes Rechteck 1"/>
          <p:cNvSpPr/>
          <p:nvPr/>
        </p:nvSpPr>
        <p:spPr>
          <a:xfrm>
            <a:off x="1331640" y="4437112"/>
            <a:ext cx="5400600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58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Simon Pronath</a:t>
            </a:r>
          </a:p>
          <a:p>
            <a:r>
              <a:rPr lang="de-DE" sz="1200" dirty="0" smtClean="0"/>
              <a:t>Product Management Central Europe</a:t>
            </a:r>
            <a:endParaRPr lang="de-DE" sz="1200" dirty="0"/>
          </a:p>
        </p:txBody>
      </p:sp>
      <p:sp>
        <p:nvSpPr>
          <p:cNvPr id="5" name="Inhaltsplatzhalter 4"/>
          <p:cNvSpPr>
            <a:spLocks noGrp="1"/>
          </p:cNvSpPr>
          <p:nvPr>
            <p:ph idx="11"/>
          </p:nvPr>
        </p:nvSpPr>
        <p:spPr>
          <a:xfrm>
            <a:off x="357158" y="2428868"/>
            <a:ext cx="2990706" cy="2000264"/>
          </a:xfrm>
        </p:spPr>
        <p:txBody>
          <a:bodyPr/>
          <a:lstStyle/>
          <a:p>
            <a:r>
              <a:rPr lang="de-DE" dirty="0" smtClean="0"/>
              <a:t>tremco illbruck GmbH &amp; Co. KG</a:t>
            </a:r>
          </a:p>
          <a:p>
            <a:r>
              <a:rPr lang="de-DE" dirty="0" smtClean="0"/>
              <a:t>Von-der-Wettern-Str. 27</a:t>
            </a:r>
          </a:p>
          <a:p>
            <a:r>
              <a:rPr lang="de-DE" dirty="0" smtClean="0"/>
              <a:t>51149 Köln</a:t>
            </a:r>
          </a:p>
          <a:p>
            <a:endParaRPr lang="de-DE" dirty="0" smtClean="0"/>
          </a:p>
          <a:p>
            <a:r>
              <a:rPr lang="de-DE" dirty="0" smtClean="0"/>
              <a:t>T: +49 2203 5755</a:t>
            </a:r>
            <a:r>
              <a:rPr lang="de-DE" spc="100" dirty="0" smtClean="0"/>
              <a:t>0-227</a:t>
            </a:r>
            <a:endParaRPr lang="de-DE" dirty="0" smtClean="0"/>
          </a:p>
          <a:p>
            <a:r>
              <a:rPr lang="de-DE" dirty="0" smtClean="0"/>
              <a:t>frank.woermann@tremco-illbruck.com</a:t>
            </a:r>
          </a:p>
          <a:p>
            <a:r>
              <a:rPr lang="de-DE" dirty="0" smtClean="0"/>
              <a:t>Info.de@tremco-illbruck.de</a:t>
            </a:r>
          </a:p>
          <a:p>
            <a:r>
              <a:rPr lang="de-DE" dirty="0" smtClean="0"/>
              <a:t>www.tremco-illbruck.de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7984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188" y="1600618"/>
            <a:ext cx="5438948" cy="3672408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ift component test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from 50 mm plate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projection 120 / 140 / 160 / 180 / 200 mm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120 mm high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length: 1400 mm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weight: 5,8 – 7,5 kg/m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manufactured to order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delivery time 8 days</a:t>
            </a:r>
          </a:p>
          <a:p>
            <a:pPr lvl="2">
              <a:lnSpc>
                <a:spcPct val="100000"/>
              </a:lnSpc>
            </a:pPr>
            <a:r>
              <a:rPr lang="en-GB" sz="2000" dirty="0" smtClean="0">
                <a:solidFill>
                  <a:srgbClr val="000000"/>
                </a:solidFill>
              </a:rPr>
              <a:t>    PR012 insulating block</a:t>
            </a:r>
          </a:p>
          <a:p>
            <a:pPr marL="271463" lvl="3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  possible</a:t>
            </a:r>
          </a:p>
          <a:p>
            <a:pPr marL="135732" lvl="2" indent="0">
              <a:lnSpc>
                <a:spcPct val="100000"/>
              </a:lnSpc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1777"/>
            <a:ext cx="2477683" cy="2477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34274"/>
            <a:ext cx="2478203" cy="24782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t="19515" r="15476"/>
          <a:stretch/>
        </p:blipFill>
        <p:spPr>
          <a:xfrm>
            <a:off x="3714750" y="3234274"/>
            <a:ext cx="2477683" cy="2472989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88" y="404664"/>
            <a:ext cx="6715125" cy="504056"/>
          </a:xfrm>
        </p:spPr>
        <p:txBody>
          <a:bodyPr/>
          <a:lstStyle/>
          <a:p>
            <a:r>
              <a:rPr lang="de-DE" sz="2800" dirty="0" smtClean="0"/>
              <a:t>PR010 </a:t>
            </a:r>
            <a:r>
              <a:rPr lang="en-GB" sz="2800" dirty="0" smtClean="0"/>
              <a:t>L-shape</a:t>
            </a:r>
            <a:r>
              <a:rPr lang="de-DE" sz="2800" dirty="0" smtClean="0"/>
              <a:t> angle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1025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555" y="333375"/>
            <a:ext cx="783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8793328" y="6580908"/>
            <a:ext cx="41378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 </a:t>
            </a:r>
            <a:fld id="{4FC506DE-547E-4A38-9B01-E9A33E8AB9D2}" type="slidenum">
              <a:rPr lang="de-DE" sz="1200">
                <a:solidFill>
                  <a:srgbClr val="000000"/>
                </a:solidFill>
              </a:rPr>
              <a:pPr eaLnBrk="1" hangingPunct="1"/>
              <a:t>4</a:t>
            </a:fld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113" t="7650" r="15216"/>
          <a:stretch/>
        </p:blipFill>
        <p:spPr>
          <a:xfrm>
            <a:off x="4860032" y="1138090"/>
            <a:ext cx="3816423" cy="500774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1628800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</a:p>
          <a:p>
            <a:endParaRPr lang="en-GB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35, 90, 120, 140, 160, 180, 200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packets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order-related quantities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endParaRPr lang="en-GB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32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5555" y="333375"/>
            <a:ext cx="7831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GB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illbruck projecting window system</a:t>
            </a:r>
          </a:p>
          <a:p>
            <a:pPr eaLnBrk="0" hangingPunct="0"/>
            <a:r>
              <a:rPr lang="de-DE" sz="27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PR010 angle 120 mm</a:t>
            </a:r>
            <a:endParaRPr lang="de-DE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8793328" y="6580908"/>
            <a:ext cx="41378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 smtClean="0">
                <a:solidFill>
                  <a:srgbClr val="000000"/>
                </a:solidFill>
              </a:rPr>
              <a:t> </a:t>
            </a:r>
            <a:fld id="{4FC506DE-547E-4A38-9B01-E9A33E8AB9D2}" type="slidenum">
              <a:rPr lang="de-DE" sz="1200">
                <a:solidFill>
                  <a:srgbClr val="000000"/>
                </a:solidFill>
              </a:rPr>
              <a:pPr eaLnBrk="1" hangingPunct="1"/>
              <a:t>5</a:t>
            </a:fld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50787"/>
          <a:stretch/>
        </p:blipFill>
        <p:spPr>
          <a:xfrm>
            <a:off x="107504" y="1628800"/>
            <a:ext cx="2376264" cy="46085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56" y="1738876"/>
            <a:ext cx="1429402" cy="464245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3688" y="426941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PR011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35er</a:t>
            </a: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PR007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90 mm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PR008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wedge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829224" y="749017"/>
            <a:ext cx="295473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L-angle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mm</a:t>
            </a:r>
          </a:p>
          <a:p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block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L-angle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mm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block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L-angle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mm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block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L-angle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mm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block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PR010 </a:t>
            </a:r>
            <a:r>
              <a:rPr 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L-angle 200 mm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PR012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 block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44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700" dirty="0" smtClean="0"/>
              <a:t>PR010 angle </a:t>
            </a:r>
            <a:r>
              <a:rPr lang="de-DE" sz="2700" dirty="0" err="1" smtClean="0"/>
              <a:t>load</a:t>
            </a:r>
            <a:r>
              <a:rPr lang="de-DE" sz="2700" dirty="0" smtClean="0"/>
              <a:t> </a:t>
            </a:r>
            <a:r>
              <a:rPr lang="en-GB" sz="2700" dirty="0" smtClean="0"/>
              <a:t>capacity</a:t>
            </a:r>
            <a:endParaRPr lang="en-GB" sz="27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192" t="10286" r="16923" b="6030"/>
          <a:stretch/>
        </p:blipFill>
        <p:spPr>
          <a:xfrm>
            <a:off x="1115617" y="1556793"/>
            <a:ext cx="2592288" cy="42484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09531" y="112344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09531" y="349636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 to concrete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09530" y="586928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bricks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l="6167" t="7204" r="9558" b="2574"/>
          <a:stretch/>
        </p:blipFill>
        <p:spPr>
          <a:xfrm>
            <a:off x="5148064" y="1492772"/>
            <a:ext cx="2592288" cy="442213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148064" y="10594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48270" y="348421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48270" y="591450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aerated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700" dirty="0" smtClean="0"/>
              <a:t>PR007 frame and PR010 angle</a:t>
            </a:r>
          </a:p>
          <a:p>
            <a:r>
              <a:rPr lang="en-GB" sz="2700" dirty="0"/>
              <a:t>l</a:t>
            </a:r>
            <a:r>
              <a:rPr lang="en-GB" sz="2700" dirty="0" smtClean="0"/>
              <a:t>oad capacity</a:t>
            </a:r>
            <a:endParaRPr lang="en-GB" sz="2700" dirty="0"/>
          </a:p>
        </p:txBody>
      </p:sp>
      <p:sp>
        <p:nvSpPr>
          <p:cNvPr id="5" name="Rechteck 4"/>
          <p:cNvSpPr/>
          <p:nvPr/>
        </p:nvSpPr>
        <p:spPr>
          <a:xfrm>
            <a:off x="323850" y="4978768"/>
            <a:ext cx="61923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1 meter frame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7-fold safety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3-fold safety for artificial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requiring authorization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is about 10-fold higher</a:t>
            </a:r>
            <a:endParaRPr lang="de-DE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1959" b="39348"/>
          <a:stretch/>
        </p:blipFill>
        <p:spPr>
          <a:xfrm>
            <a:off x="307893" y="1258884"/>
            <a:ext cx="6940422" cy="281818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57188" y="4204754"/>
            <a:ext cx="5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The load figures shown were obtained with an assumed min. </a:t>
            </a:r>
            <a:r>
              <a:rPr lang="en-US" sz="1200" b="1" dirty="0" smtClean="0">
                <a:solidFill>
                  <a:srgbClr val="000000"/>
                </a:solidFill>
              </a:rPr>
              <a:t>7-fold safety </a:t>
            </a:r>
            <a:r>
              <a:rPr lang="en-US" sz="1200" b="1" dirty="0">
                <a:solidFill>
                  <a:srgbClr val="000000"/>
                </a:solidFill>
              </a:rPr>
              <a:t>and </a:t>
            </a:r>
            <a:r>
              <a:rPr lang="en-US" sz="1200" b="1" dirty="0" smtClean="0">
                <a:solidFill>
                  <a:srgbClr val="000000"/>
                </a:solidFill>
              </a:rPr>
              <a:t>reduction of the </a:t>
            </a:r>
            <a:r>
              <a:rPr lang="en-US" sz="1200" b="1" dirty="0">
                <a:solidFill>
                  <a:srgbClr val="000000"/>
                </a:solidFill>
              </a:rPr>
              <a:t>long-term stress according to the ift VE-08 </a:t>
            </a:r>
            <a:r>
              <a:rPr lang="en-US" sz="1200" b="1" dirty="0" smtClean="0">
                <a:solidFill>
                  <a:srgbClr val="000000"/>
                </a:solidFill>
              </a:rPr>
              <a:t>determined. The </a:t>
            </a:r>
            <a:r>
              <a:rPr lang="en-US" sz="1200" b="1" dirty="0">
                <a:solidFill>
                  <a:srgbClr val="000000"/>
                </a:solidFill>
              </a:rPr>
              <a:t>loads were extrapolated from 10 cm to 100 cm widths experimental angles.</a:t>
            </a:r>
            <a:endParaRPr lang="de-DE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9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7504" y="136454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1.30 x 1.70 m with 3-fold glass on calcareous sandstone with 160 projection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weight of the window, page 104 + 112 in the LZM =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limestone </a:t>
            </a:r>
            <a:endParaRPr lang="de-D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projection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mm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table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 kg/m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calculation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149kg/m x 1,30 m = 193,7 kg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sufficently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dimensioned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like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kg </a:t>
            </a:r>
            <a:r>
              <a:rPr lang="de-D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193,7 kg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323850" y="3501008"/>
            <a:ext cx="6940422" cy="2818188"/>
            <a:chOff x="323850" y="2996952"/>
            <a:chExt cx="6940422" cy="2818188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r="1959" b="39348"/>
            <a:stretch/>
          </p:blipFill>
          <p:spPr>
            <a:xfrm>
              <a:off x="323850" y="2996952"/>
              <a:ext cx="6940422" cy="2818188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427984" y="4746916"/>
              <a:ext cx="576064" cy="32897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 Verbindung mit Pfeil 9"/>
            <p:cNvCxnSpPr/>
            <p:nvPr/>
          </p:nvCxnSpPr>
          <p:spPr>
            <a:xfrm>
              <a:off x="1763688" y="4941168"/>
              <a:ext cx="252028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737788" y="4325754"/>
              <a:ext cx="8384" cy="3565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platzhalter 3"/>
          <p:cNvSpPr txBox="1">
            <a:spLocks/>
          </p:cNvSpPr>
          <p:nvPr/>
        </p:nvSpPr>
        <p:spPr>
          <a:xfrm>
            <a:off x="509588" y="509588"/>
            <a:ext cx="6715125" cy="1071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25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6858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407194" indent="-135731" algn="l" defTabSz="685800" rtl="0" eaLnBrk="1" latinLnBrk="0" hangingPunct="1">
              <a:lnSpc>
                <a:spcPts val="1500"/>
              </a:lnSpc>
              <a:spcBef>
                <a:spcPts val="525"/>
              </a:spcBef>
              <a:spcAft>
                <a:spcPts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 smtClean="0"/>
              <a:t>PR007 frame and PR010 angle</a:t>
            </a:r>
          </a:p>
          <a:p>
            <a:r>
              <a:rPr lang="en-GB" sz="2700" dirty="0" smtClean="0"/>
              <a:t>load capacity - example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644814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57158" y="2000240"/>
            <a:ext cx="8103274" cy="785818"/>
          </a:xfrm>
        </p:spPr>
        <p:txBody>
          <a:bodyPr/>
          <a:lstStyle/>
          <a:p>
            <a:r>
              <a:rPr lang="en-US" dirty="0" smtClean="0"/>
              <a:t>PR011 window mounting panel 35 mm</a:t>
            </a:r>
          </a:p>
        </p:txBody>
      </p:sp>
    </p:spTree>
    <p:extLst>
      <p:ext uri="{BB962C8B-B14F-4D97-AF65-F5344CB8AC3E}">
        <p14:creationId xmlns:p14="http://schemas.microsoft.com/office/powerpoint/2010/main" val="1776264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bruck">
  <a:themeElements>
    <a:clrScheme name="illbruck">
      <a:dk1>
        <a:srgbClr val="4D4D4D"/>
      </a:dk1>
      <a:lt1>
        <a:sysClr val="window" lastClr="FFFFFF"/>
      </a:lt1>
      <a:dk2>
        <a:srgbClr val="6EAA23"/>
      </a:dk2>
      <a:lt2>
        <a:srgbClr val="004B37"/>
      </a:lt2>
      <a:accent1>
        <a:srgbClr val="007D32"/>
      </a:accent1>
      <a:accent2>
        <a:srgbClr val="4BA02D"/>
      </a:accent2>
      <a:accent3>
        <a:srgbClr val="87B919"/>
      </a:accent3>
      <a:accent4>
        <a:srgbClr val="4D4D4D"/>
      </a:accent4>
      <a:accent5>
        <a:srgbClr val="8C8C8C"/>
      </a:accent5>
      <a:accent6>
        <a:srgbClr val="CCCCCC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llbruck ppt">
  <a:themeElements>
    <a:clrScheme name="illbruck">
      <a:dk1>
        <a:srgbClr val="4D4D4D"/>
      </a:dk1>
      <a:lt1>
        <a:sysClr val="window" lastClr="FFFFFF"/>
      </a:lt1>
      <a:dk2>
        <a:srgbClr val="6EAA23"/>
      </a:dk2>
      <a:lt2>
        <a:srgbClr val="004B37"/>
      </a:lt2>
      <a:accent1>
        <a:srgbClr val="007D32"/>
      </a:accent1>
      <a:accent2>
        <a:srgbClr val="4BA02D"/>
      </a:accent2>
      <a:accent3>
        <a:srgbClr val="87B919"/>
      </a:accent3>
      <a:accent4>
        <a:srgbClr val="4D4D4D"/>
      </a:accent4>
      <a:accent5>
        <a:srgbClr val="8C8C8C"/>
      </a:accent5>
      <a:accent6>
        <a:srgbClr val="CCCCCC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lbruck ppt" id="{C9B24621-0CB9-4485-9263-C702CCED5BD0}" vid="{A652067A-F446-4692-A66E-02B095369A5A}"/>
    </a:ext>
  </a:extLst>
</a:theme>
</file>

<file path=ppt/theme/theme3.xml><?xml version="1.0" encoding="utf-8"?>
<a:theme xmlns:a="http://schemas.openxmlformats.org/drawingml/2006/main" name="1_illbruck ppt">
  <a:themeElements>
    <a:clrScheme name="illbruck">
      <a:dk1>
        <a:srgbClr val="4D4D4D"/>
      </a:dk1>
      <a:lt1>
        <a:sysClr val="window" lastClr="FFFFFF"/>
      </a:lt1>
      <a:dk2>
        <a:srgbClr val="6EAA23"/>
      </a:dk2>
      <a:lt2>
        <a:srgbClr val="004B37"/>
      </a:lt2>
      <a:accent1>
        <a:srgbClr val="007D32"/>
      </a:accent1>
      <a:accent2>
        <a:srgbClr val="4BA02D"/>
      </a:accent2>
      <a:accent3>
        <a:srgbClr val="87B919"/>
      </a:accent3>
      <a:accent4>
        <a:srgbClr val="4D4D4D"/>
      </a:accent4>
      <a:accent5>
        <a:srgbClr val="8C8C8C"/>
      </a:accent5>
      <a:accent6>
        <a:srgbClr val="CCCCCC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lbruck ppt" id="{C9B24621-0CB9-4485-9263-C702CCED5BD0}" vid="{A652067A-F446-4692-A66E-02B095369A5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Bildschirmpräsentation (4:3)</PresentationFormat>
  <Paragraphs>194</Paragraphs>
  <Slides>29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illbruck</vt:lpstr>
      <vt:lpstr>illbruck ppt</vt:lpstr>
      <vt:lpstr>1_illbruck ppt</vt:lpstr>
      <vt:lpstr>illbruck Projecting Window System (PWS)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illbruck projecting window system sound insulation  PR010 window mounting angle </vt:lpstr>
      <vt:lpstr>illbruck projecting window system sound insulation  PR010 window mounting angle  PR010 window mounting angle </vt:lpstr>
      <vt:lpstr>illbruck projecting window system sound insulation  PR010 window mounting angle  result</vt:lpstr>
      <vt:lpstr>illbruck projecting window system sound insulation  PR010 window mounting angle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 Brendel</dc:creator>
  <cp:lastModifiedBy>Pronath, Simon</cp:lastModifiedBy>
  <cp:revision>144</cp:revision>
  <dcterms:created xsi:type="dcterms:W3CDTF">2013-06-05T08:19:57Z</dcterms:created>
  <dcterms:modified xsi:type="dcterms:W3CDTF">2015-03-24T09:20:39Z</dcterms:modified>
</cp:coreProperties>
</file>